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1000">
              <a:schemeClr val="accent5">
                <a:lumMod val="40000"/>
                <a:lumOff val="60000"/>
              </a:schemeClr>
            </a:gs>
            <a:gs pos="57000">
              <a:srgbClr val="21D6E0"/>
            </a:gs>
            <a:gs pos="28000">
              <a:srgbClr val="0087E6"/>
            </a:gs>
            <a:gs pos="0">
              <a:srgbClr val="005CB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2EC4-AE9C-47DE-82B3-175DCFC7D698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AC19-5784-41C4-A27B-CF0A81B5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Bernard MT Condensed" pitchFamily="18" charset="0"/>
              </a:rPr>
              <a:t>Barreleye</a:t>
            </a:r>
            <a:r>
              <a:rPr lang="en-US" dirty="0" smtClean="0"/>
              <a:t> </a:t>
            </a:r>
            <a:r>
              <a:rPr lang="en-US" dirty="0" smtClean="0">
                <a:latin typeface="Algerian" pitchFamily="82" charset="0"/>
              </a:rPr>
              <a:t>vs.</a:t>
            </a:r>
            <a:r>
              <a:rPr lang="en-US" dirty="0" smtClean="0"/>
              <a:t> </a:t>
            </a:r>
            <a:r>
              <a:rPr lang="en-US" dirty="0" smtClean="0">
                <a:latin typeface="Blackoak Std" pitchFamily="82" charset="0"/>
              </a:rPr>
              <a:t>Blob</a:t>
            </a:r>
            <a:endParaRPr lang="en-US" dirty="0">
              <a:latin typeface="Blackoak Std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badi MT Condensed Extra Bold" pitchFamily="34" charset="0"/>
              </a:rPr>
              <a:t>By:</a:t>
            </a:r>
          </a:p>
          <a:p>
            <a:r>
              <a:rPr lang="en-US" dirty="0" smtClean="0">
                <a:solidFill>
                  <a:schemeClr val="tx1"/>
                </a:solidFill>
                <a:latin typeface="Abadi MT Condensed Extra Bold" pitchFamily="34" charset="0"/>
              </a:rPr>
              <a:t>Valeria Espinosa</a:t>
            </a:r>
          </a:p>
          <a:p>
            <a:r>
              <a:rPr lang="en-US" dirty="0" smtClean="0">
                <a:solidFill>
                  <a:schemeClr val="tx1"/>
                </a:solidFill>
                <a:latin typeface="Abadi MT Condensed Extra Bold" pitchFamily="34" charset="0"/>
              </a:rPr>
              <a:t>Tasha Ghisays</a:t>
            </a:r>
          </a:p>
          <a:p>
            <a:r>
              <a:rPr lang="en-US" dirty="0" smtClean="0">
                <a:solidFill>
                  <a:schemeClr val="tx1"/>
                </a:solidFill>
                <a:latin typeface="Abadi MT Condensed Extra Bold" pitchFamily="34" charset="0"/>
              </a:rPr>
              <a:t>Cristina Garcia </a:t>
            </a:r>
          </a:p>
        </p:txBody>
      </p:sp>
      <p:pic>
        <p:nvPicPr>
          <p:cNvPr id="1026" name="Picture 2" descr="http://www.mnn.com/sites/default/files/styles/featured_blog/public/barreley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27940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nn.com/sites/default/files/styles/featured_blog/public/blobfis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327" y="1693949"/>
            <a:ext cx="32004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1295400"/>
            <a:ext cx="8610600" cy="2533650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Bernard MT Condensed" pitchFamily="18" charset="0"/>
              </a:rPr>
              <a:t>BARRELEYE FISH</a:t>
            </a:r>
            <a:endParaRPr lang="en-US" sz="11500" dirty="0">
              <a:solidFill>
                <a:schemeClr val="bg1"/>
              </a:solidFill>
              <a:latin typeface="Bernard MT Condense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638800"/>
            <a:ext cx="6400800" cy="457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200"/>
          </a:xfrm>
        </p:spPr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Conclusion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600200"/>
            <a:ext cx="6400800" cy="4419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Conclusion</a:t>
            </a:r>
            <a:endParaRPr lang="en-US" dirty="0">
              <a:latin typeface="Gill Sans Ul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Ultra Bold" pitchFamily="34" charset="0"/>
              </a:rPr>
              <a:t>CITATIONS</a:t>
            </a:r>
            <a:endParaRPr lang="en-US" dirty="0"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7391400" cy="4419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"11 Intriguing Transparent Animals: Barreleye." 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MNN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Web. 02 Sept. 2014. &lt;http://www.mnn.com/earth-matters/animals/photos/11-intriguing-transparent-animals/barreleye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"Bone Broke." Bone Broke.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N.p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n.d.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Web. 02 Sept. 2014. &lt;http://bonebrokeblog.wordpress.com/&gt;.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"Interesting Facts." 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Barreleye Fish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Web. 02 Sept. 2014. &lt;http://thebarreleyefish.weebly.com/interesting-facts.html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"5 Facts About Blob Fish -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Bubblews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." </a:t>
            </a:r>
            <a:r>
              <a:rPr lang="en-US" sz="20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Bubblews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N.p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Web. 02 Sept. 2014. &lt;http://www.bubblews.com/news/262590-5-facts-about-blob-fish&gt;</a:t>
            </a:r>
          </a:p>
        </p:txBody>
      </p:sp>
    </p:spTree>
    <p:extLst>
      <p:ext uri="{BB962C8B-B14F-4D97-AF65-F5344CB8AC3E}">
        <p14:creationId xmlns:p14="http://schemas.microsoft.com/office/powerpoint/2010/main" val="30294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Ultra Bold" pitchFamily="34" charset="0"/>
              </a:rPr>
              <a:t>Description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latin typeface="Bernard MT Condensed" pitchFamily="18" charset="0"/>
              </a:rPr>
              <a:t>Barreleye fish</a:t>
            </a:r>
            <a:endParaRPr lang="en-US" dirty="0">
              <a:latin typeface="Bernard MT Condense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arreleye fish are about 6 inches. These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deep-sea fish are found in water as deep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3,330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(1015 m).  Barreleye fish have been found in the Pacific Ocean, from the Bering Sea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Japan and  Baja California, Mexico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arreleye fish have been researched for years, scientist think they eat jelly. </a:t>
            </a:r>
          </a:p>
        </p:txBody>
      </p:sp>
    </p:spTree>
    <p:extLst>
      <p:ext uri="{BB962C8B-B14F-4D97-AF65-F5344CB8AC3E}">
        <p14:creationId xmlns:p14="http://schemas.microsoft.com/office/powerpoint/2010/main" val="22873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Description</a:t>
            </a:r>
            <a:br>
              <a:rPr lang="en-US" dirty="0" smtClean="0">
                <a:latin typeface="Gill Sans Ultra Bold" pitchFamily="34" charset="0"/>
              </a:rPr>
            </a:br>
            <a:r>
              <a:rPr lang="en-US" dirty="0" smtClean="0"/>
              <a:t> </a:t>
            </a:r>
            <a:r>
              <a:rPr lang="en-US" dirty="0" smtClean="0">
                <a:latin typeface="Blackoak Std" pitchFamily="82" charset="0"/>
              </a:rPr>
              <a:t>Blob fish</a:t>
            </a:r>
            <a:endParaRPr lang="en-US" dirty="0">
              <a:latin typeface="Blackoak Std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010400" cy="381000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blob fish is a fish that doesn’t have any muscles. It looks like a human face but when it is taken out of the water it dries out and loses its human- like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face.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known as “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Psychrolutes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marcidus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and it is belonging to the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Psychrolutidae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fathead Family.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Blob fish can grow up to 12 inches (30.5 cm) in length. 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lives 2,700 feet deep under water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7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Piece of evidence</a:t>
            </a:r>
            <a:endParaRPr lang="en-US" dirty="0"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7467600" cy="419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Piece of evidence </a:t>
            </a:r>
            <a:endParaRPr lang="en-US" dirty="0">
              <a:latin typeface="Gill Sans Ultra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9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piece of evidence </a:t>
            </a:r>
            <a:endParaRPr lang="en-US" dirty="0">
              <a:latin typeface="Gill Sans Ultra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Rosewood Std Regular" pitchFamily="82" charset="0"/>
              </a:rPr>
              <a:t>AND THE WINNER IS….</a:t>
            </a:r>
            <a:endParaRPr lang="en-US" sz="8000" dirty="0">
              <a:latin typeface="Rosewood Std Regula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>
                <a:latin typeface="Rosewood Std Regular" pitchFamily="82" charset="0"/>
              </a:rPr>
              <a:t>Its obvious</a:t>
            </a:r>
            <a:endParaRPr lang="en-US" sz="9600" dirty="0">
              <a:latin typeface="Rosewood Std Regula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 smtClean="0">
                <a:latin typeface="Rosewood Std Regular" pitchFamily="82" charset="0"/>
              </a:rPr>
              <a:t>DUHHHH</a:t>
            </a:r>
            <a:endParaRPr lang="en-US" sz="13800" dirty="0">
              <a:latin typeface="Rosewood Std Regular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125</Words>
  <Application>Microsoft Office PowerPoint</Application>
  <PresentationFormat>On-screen Show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Barreleye vs. Blob</vt:lpstr>
      <vt:lpstr>Description  Barreleye fish</vt:lpstr>
      <vt:lpstr>Description  Blob fish</vt:lpstr>
      <vt:lpstr>Piece of evidence</vt:lpstr>
      <vt:lpstr>Piece of evidence </vt:lpstr>
      <vt:lpstr>piece of evidence </vt:lpstr>
      <vt:lpstr>PowerPoint Presentation</vt:lpstr>
      <vt:lpstr>Its obvious</vt:lpstr>
      <vt:lpstr>DUHHHH</vt:lpstr>
      <vt:lpstr>BARRELEYE FISH</vt:lpstr>
      <vt:lpstr>Conclusion </vt:lpstr>
      <vt:lpstr>Conclusion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Barreleye vs. Blob</dc:title>
  <dc:creator>Student</dc:creator>
  <cp:lastModifiedBy>Student</cp:lastModifiedBy>
  <cp:revision>4</cp:revision>
  <dcterms:created xsi:type="dcterms:W3CDTF">2014-09-02T18:02:59Z</dcterms:created>
  <dcterms:modified xsi:type="dcterms:W3CDTF">2014-09-02T18:41:28Z</dcterms:modified>
</cp:coreProperties>
</file>