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BA698-4761-4C97-BE1C-A6AD84BEF231}" v="9" dt="2021-10-29T00:46:02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a Cruz" userId="301244ff34347088" providerId="LiveId" clId="{7A544A10-0842-4A25-9E04-BACCBB7E1135}"/>
    <pc:docChg chg="undo custSel addSld delSld modSld sldOrd">
      <pc:chgData name="Alejandra Cruz" userId="301244ff34347088" providerId="LiveId" clId="{7A544A10-0842-4A25-9E04-BACCBB7E1135}" dt="2021-10-23T22:51:41.417" v="3331" actId="20577"/>
      <pc:docMkLst>
        <pc:docMk/>
      </pc:docMkLst>
      <pc:sldChg chg="modSp mod">
        <pc:chgData name="Alejandra Cruz" userId="301244ff34347088" providerId="LiveId" clId="{7A544A10-0842-4A25-9E04-BACCBB7E1135}" dt="2021-10-23T22:51:41.417" v="3331" actId="20577"/>
        <pc:sldMkLst>
          <pc:docMk/>
          <pc:sldMk cId="2324309790" sldId="256"/>
        </pc:sldMkLst>
        <pc:spChg chg="mod">
          <ac:chgData name="Alejandra Cruz" userId="301244ff34347088" providerId="LiveId" clId="{7A544A10-0842-4A25-9E04-BACCBB7E1135}" dt="2021-10-23T22:51:41.417" v="3331" actId="20577"/>
          <ac:spMkLst>
            <pc:docMk/>
            <pc:sldMk cId="2324309790" sldId="256"/>
            <ac:spMk id="6" creationId="{5C59E54B-49EE-4CBF-ABE0-73B40358368D}"/>
          </ac:spMkLst>
        </pc:spChg>
      </pc:sldChg>
      <pc:sldChg chg="del">
        <pc:chgData name="Alejandra Cruz" userId="301244ff34347088" providerId="LiveId" clId="{7A544A10-0842-4A25-9E04-BACCBB7E1135}" dt="2021-10-23T22:10:05.109" v="2521" actId="47"/>
        <pc:sldMkLst>
          <pc:docMk/>
          <pc:sldMk cId="417850529" sldId="258"/>
        </pc:sldMkLst>
      </pc:sldChg>
      <pc:sldChg chg="modSp mod">
        <pc:chgData name="Alejandra Cruz" userId="301244ff34347088" providerId="LiveId" clId="{7A544A10-0842-4A25-9E04-BACCBB7E1135}" dt="2021-10-23T22:48:10.726" v="3313" actId="1076"/>
        <pc:sldMkLst>
          <pc:docMk/>
          <pc:sldMk cId="4209900059" sldId="276"/>
        </pc:sldMkLst>
        <pc:spChg chg="mod">
          <ac:chgData name="Alejandra Cruz" userId="301244ff34347088" providerId="LiveId" clId="{7A544A10-0842-4A25-9E04-BACCBB7E1135}" dt="2021-10-23T22:48:10.726" v="3313" actId="1076"/>
          <ac:spMkLst>
            <pc:docMk/>
            <pc:sldMk cId="4209900059" sldId="276"/>
            <ac:spMk id="4" creationId="{00000000-0000-0000-0000-000000000000}"/>
          </ac:spMkLst>
        </pc:spChg>
      </pc:sldChg>
      <pc:sldChg chg="modSp mod">
        <pc:chgData name="Alejandra Cruz" userId="301244ff34347088" providerId="LiveId" clId="{7A544A10-0842-4A25-9E04-BACCBB7E1135}" dt="2021-10-23T22:48:26.815" v="3315" actId="404"/>
        <pc:sldMkLst>
          <pc:docMk/>
          <pc:sldMk cId="3586244502" sldId="277"/>
        </pc:sldMkLst>
        <pc:spChg chg="mod">
          <ac:chgData name="Alejandra Cruz" userId="301244ff34347088" providerId="LiveId" clId="{7A544A10-0842-4A25-9E04-BACCBB7E1135}" dt="2021-10-23T22:48:26.815" v="3315" actId="404"/>
          <ac:spMkLst>
            <pc:docMk/>
            <pc:sldMk cId="3586244502" sldId="277"/>
            <ac:spMk id="4" creationId="{00000000-0000-0000-0000-000000000000}"/>
          </ac:spMkLst>
        </pc:spChg>
        <pc:spChg chg="mod">
          <ac:chgData name="Alejandra Cruz" userId="301244ff34347088" providerId="LiveId" clId="{7A544A10-0842-4A25-9E04-BACCBB7E1135}" dt="2021-10-23T22:48:20.047" v="3314" actId="404"/>
          <ac:spMkLst>
            <pc:docMk/>
            <pc:sldMk cId="3586244502" sldId="277"/>
            <ac:spMk id="9" creationId="{AAF78DFE-2418-401C-A9DD-86D6128AF3CF}"/>
          </ac:spMkLst>
        </pc:spChg>
      </pc:sldChg>
      <pc:sldChg chg="modSp mod">
        <pc:chgData name="Alejandra Cruz" userId="301244ff34347088" providerId="LiveId" clId="{7A544A10-0842-4A25-9E04-BACCBB7E1135}" dt="2021-10-23T22:48:49.644" v="3317" actId="404"/>
        <pc:sldMkLst>
          <pc:docMk/>
          <pc:sldMk cId="4070439511" sldId="281"/>
        </pc:sldMkLst>
        <pc:spChg chg="mod">
          <ac:chgData name="Alejandra Cruz" userId="301244ff34347088" providerId="LiveId" clId="{7A544A10-0842-4A25-9E04-BACCBB7E1135}" dt="2021-10-23T22:48:49.644" v="3317" actId="404"/>
          <ac:spMkLst>
            <pc:docMk/>
            <pc:sldMk cId="4070439511" sldId="281"/>
            <ac:spMk id="4" creationId="{00000000-0000-0000-0000-000000000000}"/>
          </ac:spMkLst>
        </pc:spChg>
      </pc:sldChg>
      <pc:sldChg chg="del">
        <pc:chgData name="Alejandra Cruz" userId="301244ff34347088" providerId="LiveId" clId="{7A544A10-0842-4A25-9E04-BACCBB7E1135}" dt="2021-10-23T22:49:04.965" v="3318" actId="47"/>
        <pc:sldMkLst>
          <pc:docMk/>
          <pc:sldMk cId="2653482923" sldId="282"/>
        </pc:sldMkLst>
      </pc:sldChg>
      <pc:sldChg chg="addSp delSp modSp add mod">
        <pc:chgData name="Alejandra Cruz" userId="301244ff34347088" providerId="LiveId" clId="{7A544A10-0842-4A25-9E04-BACCBB7E1135}" dt="2021-10-23T22:49:29.240" v="3325" actId="1076"/>
        <pc:sldMkLst>
          <pc:docMk/>
          <pc:sldMk cId="113526367" sldId="283"/>
        </pc:sldMkLst>
        <pc:spChg chg="mod">
          <ac:chgData name="Alejandra Cruz" userId="301244ff34347088" providerId="LiveId" clId="{7A544A10-0842-4A25-9E04-BACCBB7E1135}" dt="2021-10-23T20:39:35.663" v="79" actId="6549"/>
          <ac:spMkLst>
            <pc:docMk/>
            <pc:sldMk cId="113526367" sldId="283"/>
            <ac:spMk id="4" creationId="{00000000-0000-0000-0000-000000000000}"/>
          </ac:spMkLst>
        </pc:spChg>
        <pc:spChg chg="add mod">
          <ac:chgData name="Alejandra Cruz" userId="301244ff34347088" providerId="LiveId" clId="{7A544A10-0842-4A25-9E04-BACCBB7E1135}" dt="2021-10-23T20:39:52.455" v="99" actId="20577"/>
          <ac:spMkLst>
            <pc:docMk/>
            <pc:sldMk cId="113526367" sldId="283"/>
            <ac:spMk id="10" creationId="{0BA148DD-9895-4120-B74E-0B6D822FA45A}"/>
          </ac:spMkLst>
        </pc:spChg>
        <pc:spChg chg="add mod">
          <ac:chgData name="Alejandra Cruz" userId="301244ff34347088" providerId="LiveId" clId="{7A544A10-0842-4A25-9E04-BACCBB7E1135}" dt="2021-10-23T22:49:29.240" v="3325" actId="1076"/>
          <ac:spMkLst>
            <pc:docMk/>
            <pc:sldMk cId="113526367" sldId="283"/>
            <ac:spMk id="11" creationId="{BAC99316-AACC-4456-87E0-3C6F9CB56CDD}"/>
          </ac:spMkLst>
        </pc:spChg>
        <pc:picChg chg="del">
          <ac:chgData name="Alejandra Cruz" userId="301244ff34347088" providerId="LiveId" clId="{7A544A10-0842-4A25-9E04-BACCBB7E1135}" dt="2021-10-23T20:33:46.575" v="1" actId="478"/>
          <ac:picMkLst>
            <pc:docMk/>
            <pc:sldMk cId="113526367" sldId="283"/>
            <ac:picMk id="6" creationId="{A1588C6B-9D97-48FA-961C-E660D46B321B}"/>
          </ac:picMkLst>
        </pc:picChg>
        <pc:picChg chg="del">
          <ac:chgData name="Alejandra Cruz" userId="301244ff34347088" providerId="LiveId" clId="{7A544A10-0842-4A25-9E04-BACCBB7E1135}" dt="2021-10-23T20:33:47.728" v="2" actId="478"/>
          <ac:picMkLst>
            <pc:docMk/>
            <pc:sldMk cId="113526367" sldId="283"/>
            <ac:picMk id="8" creationId="{44A2AA27-CD97-4FC4-9200-23FD70E2E92D}"/>
          </ac:picMkLst>
        </pc:picChg>
        <pc:picChg chg="add mod">
          <ac:chgData name="Alejandra Cruz" userId="301244ff34347088" providerId="LiveId" clId="{7A544A10-0842-4A25-9E04-BACCBB7E1135}" dt="2021-10-23T22:49:26.432" v="3324" actId="1076"/>
          <ac:picMkLst>
            <pc:docMk/>
            <pc:sldMk cId="113526367" sldId="283"/>
            <ac:picMk id="9" creationId="{EA542BEA-EBE1-4F01-B3E9-474D1046DB1B}"/>
          </ac:picMkLst>
        </pc:picChg>
      </pc:sldChg>
      <pc:sldChg chg="addSp delSp modSp add mod">
        <pc:chgData name="Alejandra Cruz" userId="301244ff34347088" providerId="LiveId" clId="{7A544A10-0842-4A25-9E04-BACCBB7E1135}" dt="2021-10-23T22:33:20.918" v="3006" actId="313"/>
        <pc:sldMkLst>
          <pc:docMk/>
          <pc:sldMk cId="2536443237" sldId="284"/>
        </pc:sldMkLst>
        <pc:spChg chg="mod">
          <ac:chgData name="Alejandra Cruz" userId="301244ff34347088" providerId="LiveId" clId="{7A544A10-0842-4A25-9E04-BACCBB7E1135}" dt="2021-10-23T22:33:20.918" v="3006" actId="313"/>
          <ac:spMkLst>
            <pc:docMk/>
            <pc:sldMk cId="2536443237" sldId="284"/>
            <ac:spMk id="10" creationId="{0BA148DD-9895-4120-B74E-0B6D822FA45A}"/>
          </ac:spMkLst>
        </pc:spChg>
        <pc:spChg chg="del mod">
          <ac:chgData name="Alejandra Cruz" userId="301244ff34347088" providerId="LiveId" clId="{7A544A10-0842-4A25-9E04-BACCBB7E1135}" dt="2021-10-23T20:44:26.983" v="208" actId="478"/>
          <ac:spMkLst>
            <pc:docMk/>
            <pc:sldMk cId="2536443237" sldId="284"/>
            <ac:spMk id="11" creationId="{BAC99316-AACC-4456-87E0-3C6F9CB56CDD}"/>
          </ac:spMkLst>
        </pc:spChg>
        <pc:graphicFrameChg chg="add mod modGraphic">
          <ac:chgData name="Alejandra Cruz" userId="301244ff34347088" providerId="LiveId" clId="{7A544A10-0842-4A25-9E04-BACCBB7E1135}" dt="2021-10-23T20:44:47.555" v="209" actId="1076"/>
          <ac:graphicFrameMkLst>
            <pc:docMk/>
            <pc:sldMk cId="2536443237" sldId="284"/>
            <ac:graphicFrameMk id="8" creationId="{FF8E34B7-FC56-48C4-B4FC-6605B4582FC9}"/>
          </ac:graphicFrameMkLst>
        </pc:graphicFrameChg>
        <pc:picChg chg="del">
          <ac:chgData name="Alejandra Cruz" userId="301244ff34347088" providerId="LiveId" clId="{7A544A10-0842-4A25-9E04-BACCBB7E1135}" dt="2021-10-23T20:42:17.996" v="204" actId="478"/>
          <ac:picMkLst>
            <pc:docMk/>
            <pc:sldMk cId="2536443237" sldId="284"/>
            <ac:picMk id="9" creationId="{EA542BEA-EBE1-4F01-B3E9-474D1046DB1B}"/>
          </ac:picMkLst>
        </pc:picChg>
      </pc:sldChg>
      <pc:sldChg chg="addSp delSp modSp add mod">
        <pc:chgData name="Alejandra Cruz" userId="301244ff34347088" providerId="LiveId" clId="{7A544A10-0842-4A25-9E04-BACCBB7E1135}" dt="2021-10-23T22:49:39.720" v="3326" actId="404"/>
        <pc:sldMkLst>
          <pc:docMk/>
          <pc:sldMk cId="676415372" sldId="285"/>
        </pc:sldMkLst>
        <pc:spChg chg="mod">
          <ac:chgData name="Alejandra Cruz" userId="301244ff34347088" providerId="LiveId" clId="{7A544A10-0842-4A25-9E04-BACCBB7E1135}" dt="2021-10-23T20:51:10.014" v="279" actId="20577"/>
          <ac:spMkLst>
            <pc:docMk/>
            <pc:sldMk cId="676415372" sldId="285"/>
            <ac:spMk id="10" creationId="{0BA148DD-9895-4120-B74E-0B6D822FA45A}"/>
          </ac:spMkLst>
        </pc:spChg>
        <pc:spChg chg="add mod">
          <ac:chgData name="Alejandra Cruz" userId="301244ff34347088" providerId="LiveId" clId="{7A544A10-0842-4A25-9E04-BACCBB7E1135}" dt="2021-10-23T22:49:39.720" v="3326" actId="404"/>
          <ac:spMkLst>
            <pc:docMk/>
            <pc:sldMk cId="676415372" sldId="285"/>
            <ac:spMk id="12" creationId="{65C9F01C-0265-4887-A2D3-B6425BA4A758}"/>
          </ac:spMkLst>
        </pc:spChg>
        <pc:graphicFrameChg chg="del modGraphic">
          <ac:chgData name="Alejandra Cruz" userId="301244ff34347088" providerId="LiveId" clId="{7A544A10-0842-4A25-9E04-BACCBB7E1135}" dt="2021-10-23T20:45:38.275" v="212" actId="478"/>
          <ac:graphicFrameMkLst>
            <pc:docMk/>
            <pc:sldMk cId="676415372" sldId="285"/>
            <ac:graphicFrameMk id="8" creationId="{FF8E34B7-FC56-48C4-B4FC-6605B4582FC9}"/>
          </ac:graphicFrameMkLst>
        </pc:graphicFrameChg>
        <pc:picChg chg="add del">
          <ac:chgData name="Alejandra Cruz" userId="301244ff34347088" providerId="LiveId" clId="{7A544A10-0842-4A25-9E04-BACCBB7E1135}" dt="2021-10-23T20:52:11.175" v="283" actId="478"/>
          <ac:picMkLst>
            <pc:docMk/>
            <pc:sldMk cId="676415372" sldId="285"/>
            <ac:picMk id="3" creationId="{D9F1B9B4-A3A1-41D0-BD8D-F4C83BA048AE}"/>
          </ac:picMkLst>
        </pc:picChg>
        <pc:picChg chg="add del">
          <ac:chgData name="Alejandra Cruz" userId="301244ff34347088" providerId="LiveId" clId="{7A544A10-0842-4A25-9E04-BACCBB7E1135}" dt="2021-10-23T20:52:09.867" v="282" actId="478"/>
          <ac:picMkLst>
            <pc:docMk/>
            <pc:sldMk cId="676415372" sldId="285"/>
            <ac:picMk id="6" creationId="{ECF60ECA-05E0-454A-B665-A9CC2A4493EB}"/>
          </ac:picMkLst>
        </pc:picChg>
        <pc:picChg chg="add mod">
          <ac:chgData name="Alejandra Cruz" userId="301244ff34347088" providerId="LiveId" clId="{7A544A10-0842-4A25-9E04-BACCBB7E1135}" dt="2021-10-23T20:52:20.460" v="287" actId="14100"/>
          <ac:picMkLst>
            <pc:docMk/>
            <pc:sldMk cId="676415372" sldId="285"/>
            <ac:picMk id="9" creationId="{4E3270C7-F5D7-4E83-B97B-2F5D6A4A3F7D}"/>
          </ac:picMkLst>
        </pc:picChg>
        <pc:picChg chg="add mod">
          <ac:chgData name="Alejandra Cruz" userId="301244ff34347088" providerId="LiveId" clId="{7A544A10-0842-4A25-9E04-BACCBB7E1135}" dt="2021-10-23T22:34:10.440" v="3011" actId="14100"/>
          <ac:picMkLst>
            <pc:docMk/>
            <pc:sldMk cId="676415372" sldId="285"/>
            <ac:picMk id="1026" creationId="{E33DAA67-926C-40EC-B1F3-1C7CA9BECCFC}"/>
          </ac:picMkLst>
        </pc:picChg>
      </pc:sldChg>
      <pc:sldChg chg="addSp delSp modSp add mod">
        <pc:chgData name="Alejandra Cruz" userId="301244ff34347088" providerId="LiveId" clId="{7A544A10-0842-4A25-9E04-BACCBB7E1135}" dt="2021-10-23T22:49:48.108" v="3327" actId="404"/>
        <pc:sldMkLst>
          <pc:docMk/>
          <pc:sldMk cId="3267194797" sldId="286"/>
        </pc:sldMkLst>
        <pc:spChg chg="add mod">
          <ac:chgData name="Alejandra Cruz" userId="301244ff34347088" providerId="LiveId" clId="{7A544A10-0842-4A25-9E04-BACCBB7E1135}" dt="2021-10-23T22:49:48.108" v="3327" actId="404"/>
          <ac:spMkLst>
            <pc:docMk/>
            <pc:sldMk cId="3267194797" sldId="286"/>
            <ac:spMk id="11" creationId="{B065E746-137B-4993-AB8F-6B9243EB0DA8}"/>
          </ac:spMkLst>
        </pc:spChg>
        <pc:spChg chg="del">
          <ac:chgData name="Alejandra Cruz" userId="301244ff34347088" providerId="LiveId" clId="{7A544A10-0842-4A25-9E04-BACCBB7E1135}" dt="2021-10-23T20:57:00.961" v="611" actId="478"/>
          <ac:spMkLst>
            <pc:docMk/>
            <pc:sldMk cId="3267194797" sldId="286"/>
            <ac:spMk id="12" creationId="{65C9F01C-0265-4887-A2D3-B6425BA4A758}"/>
          </ac:spMkLst>
        </pc:spChg>
        <pc:picChg chg="add mod">
          <ac:chgData name="Alejandra Cruz" userId="301244ff34347088" providerId="LiveId" clId="{7A544A10-0842-4A25-9E04-BACCBB7E1135}" dt="2021-10-23T20:59:20.642" v="616" actId="14100"/>
          <ac:picMkLst>
            <pc:docMk/>
            <pc:sldMk cId="3267194797" sldId="286"/>
            <ac:picMk id="3" creationId="{AE8C1064-8AD3-46AA-9F81-6C97B2FFD864}"/>
          </ac:picMkLst>
        </pc:picChg>
        <pc:picChg chg="del">
          <ac:chgData name="Alejandra Cruz" userId="301244ff34347088" providerId="LiveId" clId="{7A544A10-0842-4A25-9E04-BACCBB7E1135}" dt="2021-10-23T20:57:02.666" v="612" actId="478"/>
          <ac:picMkLst>
            <pc:docMk/>
            <pc:sldMk cId="3267194797" sldId="286"/>
            <ac:picMk id="9" creationId="{4E3270C7-F5D7-4E83-B97B-2F5D6A4A3F7D}"/>
          </ac:picMkLst>
        </pc:picChg>
        <pc:picChg chg="del">
          <ac:chgData name="Alejandra Cruz" userId="301244ff34347088" providerId="LiveId" clId="{7A544A10-0842-4A25-9E04-BACCBB7E1135}" dt="2021-10-23T20:56:58.536" v="610" actId="478"/>
          <ac:picMkLst>
            <pc:docMk/>
            <pc:sldMk cId="3267194797" sldId="286"/>
            <ac:picMk id="1026" creationId="{E33DAA67-926C-40EC-B1F3-1C7CA9BECCFC}"/>
          </ac:picMkLst>
        </pc:picChg>
        <pc:picChg chg="add mod">
          <ac:chgData name="Alejandra Cruz" userId="301244ff34347088" providerId="LiveId" clId="{7A544A10-0842-4A25-9E04-BACCBB7E1135}" dt="2021-10-23T22:34:32.181" v="3014" actId="1076"/>
          <ac:picMkLst>
            <pc:docMk/>
            <pc:sldMk cId="3267194797" sldId="286"/>
            <ac:picMk id="2050" creationId="{AEDC10DD-5298-4304-A338-2F911AA71852}"/>
          </ac:picMkLst>
        </pc:picChg>
      </pc:sldChg>
      <pc:sldChg chg="addSp delSp modSp add mod">
        <pc:chgData name="Alejandra Cruz" userId="301244ff34347088" providerId="LiveId" clId="{7A544A10-0842-4A25-9E04-BACCBB7E1135}" dt="2021-10-23T22:49:56.273" v="3328" actId="404"/>
        <pc:sldMkLst>
          <pc:docMk/>
          <pc:sldMk cId="1024297465" sldId="287"/>
        </pc:sldMkLst>
        <pc:spChg chg="mod">
          <ac:chgData name="Alejandra Cruz" userId="301244ff34347088" providerId="LiveId" clId="{7A544A10-0842-4A25-9E04-BACCBB7E1135}" dt="2021-10-23T22:49:56.273" v="3328" actId="404"/>
          <ac:spMkLst>
            <pc:docMk/>
            <pc:sldMk cId="1024297465" sldId="287"/>
            <ac:spMk id="11" creationId="{B065E746-137B-4993-AB8F-6B9243EB0DA8}"/>
          </ac:spMkLst>
        </pc:spChg>
        <pc:picChg chg="del">
          <ac:chgData name="Alejandra Cruz" userId="301244ff34347088" providerId="LiveId" clId="{7A544A10-0842-4A25-9E04-BACCBB7E1135}" dt="2021-10-23T21:05:54.760" v="823" actId="478"/>
          <ac:picMkLst>
            <pc:docMk/>
            <pc:sldMk cId="1024297465" sldId="287"/>
            <ac:picMk id="3" creationId="{AE8C1064-8AD3-46AA-9F81-6C97B2FFD864}"/>
          </ac:picMkLst>
        </pc:picChg>
        <pc:picChg chg="add mod">
          <ac:chgData name="Alejandra Cruz" userId="301244ff34347088" providerId="LiveId" clId="{7A544A10-0842-4A25-9E04-BACCBB7E1135}" dt="2021-10-23T21:07:17.789" v="828" actId="14100"/>
          <ac:picMkLst>
            <pc:docMk/>
            <pc:sldMk cId="1024297465" sldId="287"/>
            <ac:picMk id="5" creationId="{1942E88C-EF4B-417D-AF3C-CEB63216E579}"/>
          </ac:picMkLst>
        </pc:picChg>
        <pc:picChg chg="del">
          <ac:chgData name="Alejandra Cruz" userId="301244ff34347088" providerId="LiveId" clId="{7A544A10-0842-4A25-9E04-BACCBB7E1135}" dt="2021-10-23T21:03:56.153" v="751" actId="478"/>
          <ac:picMkLst>
            <pc:docMk/>
            <pc:sldMk cId="1024297465" sldId="287"/>
            <ac:picMk id="2050" creationId="{AEDC10DD-5298-4304-A338-2F911AA71852}"/>
          </ac:picMkLst>
        </pc:picChg>
        <pc:picChg chg="add mod">
          <ac:chgData name="Alejandra Cruz" userId="301244ff34347088" providerId="LiveId" clId="{7A544A10-0842-4A25-9E04-BACCBB7E1135}" dt="2021-10-23T22:35:24.642" v="3039" actId="1076"/>
          <ac:picMkLst>
            <pc:docMk/>
            <pc:sldMk cId="1024297465" sldId="287"/>
            <ac:picMk id="3074" creationId="{2A68810B-74F7-4794-BBF9-DC0AF1B996AD}"/>
          </ac:picMkLst>
        </pc:picChg>
      </pc:sldChg>
      <pc:sldChg chg="addSp delSp modSp add mod">
        <pc:chgData name="Alejandra Cruz" userId="301244ff34347088" providerId="LiveId" clId="{7A544A10-0842-4A25-9E04-BACCBB7E1135}" dt="2021-10-23T22:50:09.140" v="3329" actId="404"/>
        <pc:sldMkLst>
          <pc:docMk/>
          <pc:sldMk cId="2266773107" sldId="288"/>
        </pc:sldMkLst>
        <pc:spChg chg="mod">
          <ac:chgData name="Alejandra Cruz" userId="301244ff34347088" providerId="LiveId" clId="{7A544A10-0842-4A25-9E04-BACCBB7E1135}" dt="2021-10-23T22:50:09.140" v="3329" actId="404"/>
          <ac:spMkLst>
            <pc:docMk/>
            <pc:sldMk cId="2266773107" sldId="288"/>
            <ac:spMk id="11" creationId="{B065E746-137B-4993-AB8F-6B9243EB0DA8}"/>
          </ac:spMkLst>
        </pc:spChg>
        <pc:picChg chg="add mod">
          <ac:chgData name="Alejandra Cruz" userId="301244ff34347088" providerId="LiveId" clId="{7A544A10-0842-4A25-9E04-BACCBB7E1135}" dt="2021-10-23T21:24:06.251" v="1048" actId="14100"/>
          <ac:picMkLst>
            <pc:docMk/>
            <pc:sldMk cId="2266773107" sldId="288"/>
            <ac:picMk id="3" creationId="{44185038-2162-47B8-93E2-869E0F047295}"/>
          </ac:picMkLst>
        </pc:picChg>
        <pc:picChg chg="del">
          <ac:chgData name="Alejandra Cruz" userId="301244ff34347088" providerId="LiveId" clId="{7A544A10-0842-4A25-9E04-BACCBB7E1135}" dt="2021-10-23T21:23:36.938" v="1044" actId="478"/>
          <ac:picMkLst>
            <pc:docMk/>
            <pc:sldMk cId="2266773107" sldId="288"/>
            <ac:picMk id="5" creationId="{1942E88C-EF4B-417D-AF3C-CEB63216E579}"/>
          </ac:picMkLst>
        </pc:picChg>
        <pc:picChg chg="del">
          <ac:chgData name="Alejandra Cruz" userId="301244ff34347088" providerId="LiveId" clId="{7A544A10-0842-4A25-9E04-BACCBB7E1135}" dt="2021-10-23T21:15:01.582" v="1043" actId="478"/>
          <ac:picMkLst>
            <pc:docMk/>
            <pc:sldMk cId="2266773107" sldId="288"/>
            <ac:picMk id="3074" creationId="{2A68810B-74F7-4794-BBF9-DC0AF1B996AD}"/>
          </ac:picMkLst>
        </pc:picChg>
        <pc:picChg chg="add mod">
          <ac:chgData name="Alejandra Cruz" userId="301244ff34347088" providerId="LiveId" clId="{7A544A10-0842-4A25-9E04-BACCBB7E1135}" dt="2021-10-23T22:35:59.763" v="3053" actId="14100"/>
          <ac:picMkLst>
            <pc:docMk/>
            <pc:sldMk cId="2266773107" sldId="288"/>
            <ac:picMk id="4098" creationId="{D0399EBE-F8F6-49D1-9CCA-6CC78C741FD5}"/>
          </ac:picMkLst>
        </pc:picChg>
      </pc:sldChg>
      <pc:sldChg chg="addSp delSp modSp add mod">
        <pc:chgData name="Alejandra Cruz" userId="301244ff34347088" providerId="LiveId" clId="{7A544A10-0842-4A25-9E04-BACCBB7E1135}" dt="2021-10-23T22:38:10.867" v="3142" actId="20577"/>
        <pc:sldMkLst>
          <pc:docMk/>
          <pc:sldMk cId="3304668463" sldId="289"/>
        </pc:sldMkLst>
        <pc:spChg chg="mod">
          <ac:chgData name="Alejandra Cruz" userId="301244ff34347088" providerId="LiveId" clId="{7A544A10-0842-4A25-9E04-BACCBB7E1135}" dt="2021-10-23T22:38:10.867" v="3142" actId="20577"/>
          <ac:spMkLst>
            <pc:docMk/>
            <pc:sldMk cId="3304668463" sldId="289"/>
            <ac:spMk id="11" creationId="{B065E746-137B-4993-AB8F-6B9243EB0DA8}"/>
          </ac:spMkLst>
        </pc:spChg>
        <pc:spChg chg="add mod">
          <ac:chgData name="Alejandra Cruz" userId="301244ff34347088" providerId="LiveId" clId="{7A544A10-0842-4A25-9E04-BACCBB7E1135}" dt="2021-10-23T22:37:22.527" v="3131" actId="1076"/>
          <ac:spMkLst>
            <pc:docMk/>
            <pc:sldMk cId="3304668463" sldId="289"/>
            <ac:spMk id="12" creationId="{17DDC4FD-AD21-4E39-A076-F26CC6146F8A}"/>
          </ac:spMkLst>
        </pc:spChg>
        <pc:picChg chg="del">
          <ac:chgData name="Alejandra Cruz" userId="301244ff34347088" providerId="LiveId" clId="{7A544A10-0842-4A25-9E04-BACCBB7E1135}" dt="2021-10-23T21:27:21.540" v="1131" actId="478"/>
          <ac:picMkLst>
            <pc:docMk/>
            <pc:sldMk cId="3304668463" sldId="289"/>
            <ac:picMk id="3" creationId="{44185038-2162-47B8-93E2-869E0F047295}"/>
          </ac:picMkLst>
        </pc:picChg>
        <pc:picChg chg="add mod">
          <ac:chgData name="Alejandra Cruz" userId="301244ff34347088" providerId="LiveId" clId="{7A544A10-0842-4A25-9E04-BACCBB7E1135}" dt="2021-10-23T22:37:19.605" v="3130" actId="14100"/>
          <ac:picMkLst>
            <pc:docMk/>
            <pc:sldMk cId="3304668463" sldId="289"/>
            <ac:picMk id="5" creationId="{11F00229-FE18-402C-8D42-713399BE5D8D}"/>
          </ac:picMkLst>
        </pc:picChg>
        <pc:picChg chg="add mod">
          <ac:chgData name="Alejandra Cruz" userId="301244ff34347088" providerId="LiveId" clId="{7A544A10-0842-4A25-9E04-BACCBB7E1135}" dt="2021-10-23T22:37:17.282" v="3129" actId="14100"/>
          <ac:picMkLst>
            <pc:docMk/>
            <pc:sldMk cId="3304668463" sldId="289"/>
            <ac:picMk id="8" creationId="{7A23E13E-414E-4850-9764-0FC8BDF873BC}"/>
          </ac:picMkLst>
        </pc:picChg>
        <pc:picChg chg="del">
          <ac:chgData name="Alejandra Cruz" userId="301244ff34347088" providerId="LiveId" clId="{7A544A10-0842-4A25-9E04-BACCBB7E1135}" dt="2021-10-23T21:27:20.044" v="1130" actId="478"/>
          <ac:picMkLst>
            <pc:docMk/>
            <pc:sldMk cId="3304668463" sldId="289"/>
            <ac:picMk id="4098" creationId="{D0399EBE-F8F6-49D1-9CCA-6CC78C741FD5}"/>
          </ac:picMkLst>
        </pc:picChg>
        <pc:picChg chg="add mod">
          <ac:chgData name="Alejandra Cruz" userId="301244ff34347088" providerId="LiveId" clId="{7A544A10-0842-4A25-9E04-BACCBB7E1135}" dt="2021-10-23T21:33:12.317" v="1309" actId="14100"/>
          <ac:picMkLst>
            <pc:docMk/>
            <pc:sldMk cId="3304668463" sldId="289"/>
            <ac:picMk id="5122" creationId="{E81FF759-B349-4E76-9301-08E33C845EA8}"/>
          </ac:picMkLst>
        </pc:picChg>
      </pc:sldChg>
      <pc:sldChg chg="addSp delSp modSp add mod">
        <pc:chgData name="Alejandra Cruz" userId="301244ff34347088" providerId="LiveId" clId="{7A544A10-0842-4A25-9E04-BACCBB7E1135}" dt="2021-10-23T22:40:07.212" v="3214" actId="1076"/>
        <pc:sldMkLst>
          <pc:docMk/>
          <pc:sldMk cId="4260153249" sldId="290"/>
        </pc:sldMkLst>
        <pc:spChg chg="mod">
          <ac:chgData name="Alejandra Cruz" userId="301244ff34347088" providerId="LiveId" clId="{7A544A10-0842-4A25-9E04-BACCBB7E1135}" dt="2021-10-23T22:39:37.611" v="3212" actId="20577"/>
          <ac:spMkLst>
            <pc:docMk/>
            <pc:sldMk cId="4260153249" sldId="290"/>
            <ac:spMk id="11" creationId="{B065E746-137B-4993-AB8F-6B9243EB0DA8}"/>
          </ac:spMkLst>
        </pc:spChg>
        <pc:spChg chg="del mod">
          <ac:chgData name="Alejandra Cruz" userId="301244ff34347088" providerId="LiveId" clId="{7A544A10-0842-4A25-9E04-BACCBB7E1135}" dt="2021-10-23T21:34:40.586" v="1322" actId="478"/>
          <ac:spMkLst>
            <pc:docMk/>
            <pc:sldMk cId="4260153249" sldId="290"/>
            <ac:spMk id="12" creationId="{17DDC4FD-AD21-4E39-A076-F26CC6146F8A}"/>
          </ac:spMkLst>
        </pc:spChg>
        <pc:spChg chg="add mod">
          <ac:chgData name="Alejandra Cruz" userId="301244ff34347088" providerId="LiveId" clId="{7A544A10-0842-4A25-9E04-BACCBB7E1135}" dt="2021-10-23T22:40:04.802" v="3213" actId="1076"/>
          <ac:spMkLst>
            <pc:docMk/>
            <pc:sldMk cId="4260153249" sldId="290"/>
            <ac:spMk id="14" creationId="{DDD14ADA-CF86-491E-A5FC-75C93F3E1593}"/>
          </ac:spMkLst>
        </pc:spChg>
        <pc:spChg chg="add mod">
          <ac:chgData name="Alejandra Cruz" userId="301244ff34347088" providerId="LiveId" clId="{7A544A10-0842-4A25-9E04-BACCBB7E1135}" dt="2021-10-23T22:40:07.212" v="3214" actId="1076"/>
          <ac:spMkLst>
            <pc:docMk/>
            <pc:sldMk cId="4260153249" sldId="290"/>
            <ac:spMk id="15" creationId="{6F13A4B2-B846-4699-8DC2-8FFAE9C378C9}"/>
          </ac:spMkLst>
        </pc:spChg>
        <pc:picChg chg="add mod">
          <ac:chgData name="Alejandra Cruz" userId="301244ff34347088" providerId="LiveId" clId="{7A544A10-0842-4A25-9E04-BACCBB7E1135}" dt="2021-10-23T22:38:20.073" v="3144" actId="14100"/>
          <ac:picMkLst>
            <pc:docMk/>
            <pc:sldMk cId="4260153249" sldId="290"/>
            <ac:picMk id="3" creationId="{8AA3315F-769C-4CEC-A38C-A1208CE76FB5}"/>
          </ac:picMkLst>
        </pc:picChg>
        <pc:picChg chg="del">
          <ac:chgData name="Alejandra Cruz" userId="301244ff34347088" providerId="LiveId" clId="{7A544A10-0842-4A25-9E04-BACCBB7E1135}" dt="2021-10-23T21:34:16.007" v="1313" actId="478"/>
          <ac:picMkLst>
            <pc:docMk/>
            <pc:sldMk cId="4260153249" sldId="290"/>
            <ac:picMk id="5" creationId="{11F00229-FE18-402C-8D42-713399BE5D8D}"/>
          </ac:picMkLst>
        </pc:picChg>
        <pc:picChg chg="del">
          <ac:chgData name="Alejandra Cruz" userId="301244ff34347088" providerId="LiveId" clId="{7A544A10-0842-4A25-9E04-BACCBB7E1135}" dt="2021-10-23T21:34:21.943" v="1316" actId="478"/>
          <ac:picMkLst>
            <pc:docMk/>
            <pc:sldMk cId="4260153249" sldId="290"/>
            <ac:picMk id="8" creationId="{7A23E13E-414E-4850-9764-0FC8BDF873BC}"/>
          </ac:picMkLst>
        </pc:picChg>
        <pc:picChg chg="add mod">
          <ac:chgData name="Alejandra Cruz" userId="301244ff34347088" providerId="LiveId" clId="{7A544A10-0842-4A25-9E04-BACCBB7E1135}" dt="2021-10-23T22:38:23.175" v="3145" actId="14100"/>
          <ac:picMkLst>
            <pc:docMk/>
            <pc:sldMk cId="4260153249" sldId="290"/>
            <ac:picMk id="9" creationId="{8E22104F-60D2-439F-9C4E-812AD6D5E6DB}"/>
          </ac:picMkLst>
        </pc:picChg>
        <pc:picChg chg="del">
          <ac:chgData name="Alejandra Cruz" userId="301244ff34347088" providerId="LiveId" clId="{7A544A10-0842-4A25-9E04-BACCBB7E1135}" dt="2021-10-23T21:33:55.803" v="1311" actId="478"/>
          <ac:picMkLst>
            <pc:docMk/>
            <pc:sldMk cId="4260153249" sldId="290"/>
            <ac:picMk id="5122" creationId="{E81FF759-B349-4E76-9301-08E33C845EA8}"/>
          </ac:picMkLst>
        </pc:picChg>
      </pc:sldChg>
      <pc:sldChg chg="modSp add del mod">
        <pc:chgData name="Alejandra Cruz" userId="301244ff34347088" providerId="LiveId" clId="{7A544A10-0842-4A25-9E04-BACCBB7E1135}" dt="2021-10-23T22:41:11.514" v="3222" actId="47"/>
        <pc:sldMkLst>
          <pc:docMk/>
          <pc:sldMk cId="2329373209" sldId="291"/>
        </pc:sldMkLst>
        <pc:spChg chg="mod">
          <ac:chgData name="Alejandra Cruz" userId="301244ff34347088" providerId="LiveId" clId="{7A544A10-0842-4A25-9E04-BACCBB7E1135}" dt="2021-10-23T22:40:46.383" v="3218" actId="1076"/>
          <ac:spMkLst>
            <pc:docMk/>
            <pc:sldMk cId="2329373209" sldId="291"/>
            <ac:spMk id="11" creationId="{B065E746-137B-4993-AB8F-6B9243EB0DA8}"/>
          </ac:spMkLst>
        </pc:spChg>
        <pc:spChg chg="mod">
          <ac:chgData name="Alejandra Cruz" userId="301244ff34347088" providerId="LiveId" clId="{7A544A10-0842-4A25-9E04-BACCBB7E1135}" dt="2021-10-23T22:40:49.199" v="3219" actId="1076"/>
          <ac:spMkLst>
            <pc:docMk/>
            <pc:sldMk cId="2329373209" sldId="291"/>
            <ac:spMk id="14" creationId="{DDD14ADA-CF86-491E-A5FC-75C93F3E1593}"/>
          </ac:spMkLst>
        </pc:spChg>
        <pc:spChg chg="mod">
          <ac:chgData name="Alejandra Cruz" userId="301244ff34347088" providerId="LiveId" clId="{7A544A10-0842-4A25-9E04-BACCBB7E1135}" dt="2021-10-23T22:40:53.990" v="3221" actId="1076"/>
          <ac:spMkLst>
            <pc:docMk/>
            <pc:sldMk cId="2329373209" sldId="291"/>
            <ac:spMk id="15" creationId="{6F13A4B2-B846-4699-8DC2-8FFAE9C378C9}"/>
          </ac:spMkLst>
        </pc:spChg>
        <pc:picChg chg="mod">
          <ac:chgData name="Alejandra Cruz" userId="301244ff34347088" providerId="LiveId" clId="{7A544A10-0842-4A25-9E04-BACCBB7E1135}" dt="2021-10-23T22:40:39.164" v="3215" actId="14100"/>
          <ac:picMkLst>
            <pc:docMk/>
            <pc:sldMk cId="2329373209" sldId="291"/>
            <ac:picMk id="3" creationId="{8AA3315F-769C-4CEC-A38C-A1208CE76FB5}"/>
          </ac:picMkLst>
        </pc:picChg>
        <pc:picChg chg="mod">
          <ac:chgData name="Alejandra Cruz" userId="301244ff34347088" providerId="LiveId" clId="{7A544A10-0842-4A25-9E04-BACCBB7E1135}" dt="2021-10-23T22:40:43.719" v="3217" actId="14100"/>
          <ac:picMkLst>
            <pc:docMk/>
            <pc:sldMk cId="2329373209" sldId="291"/>
            <ac:picMk id="9" creationId="{8E22104F-60D2-439F-9C4E-812AD6D5E6DB}"/>
          </ac:picMkLst>
        </pc:picChg>
      </pc:sldChg>
      <pc:sldChg chg="addSp delSp modSp add mod">
        <pc:chgData name="Alejandra Cruz" userId="301244ff34347088" providerId="LiveId" clId="{7A544A10-0842-4A25-9E04-BACCBB7E1135}" dt="2021-10-23T22:42:03.606" v="3245" actId="20577"/>
        <pc:sldMkLst>
          <pc:docMk/>
          <pc:sldMk cId="3546422447" sldId="292"/>
        </pc:sldMkLst>
        <pc:spChg chg="del">
          <ac:chgData name="Alejandra Cruz" userId="301244ff34347088" providerId="LiveId" clId="{7A544A10-0842-4A25-9E04-BACCBB7E1135}" dt="2021-10-23T21:40:07.773" v="1492" actId="478"/>
          <ac:spMkLst>
            <pc:docMk/>
            <pc:sldMk cId="3546422447" sldId="292"/>
            <ac:spMk id="11" creationId="{B065E746-137B-4993-AB8F-6B9243EB0DA8}"/>
          </ac:spMkLst>
        </pc:spChg>
        <pc:spChg chg="mod">
          <ac:chgData name="Alejandra Cruz" userId="301244ff34347088" providerId="LiveId" clId="{7A544A10-0842-4A25-9E04-BACCBB7E1135}" dt="2021-10-23T22:41:56.612" v="3234" actId="6549"/>
          <ac:spMkLst>
            <pc:docMk/>
            <pc:sldMk cId="3546422447" sldId="292"/>
            <ac:spMk id="14" creationId="{DDD14ADA-CF86-491E-A5FC-75C93F3E1593}"/>
          </ac:spMkLst>
        </pc:spChg>
        <pc:spChg chg="mod">
          <ac:chgData name="Alejandra Cruz" userId="301244ff34347088" providerId="LiveId" clId="{7A544A10-0842-4A25-9E04-BACCBB7E1135}" dt="2021-10-23T22:42:03.606" v="3245" actId="20577"/>
          <ac:spMkLst>
            <pc:docMk/>
            <pc:sldMk cId="3546422447" sldId="292"/>
            <ac:spMk id="15" creationId="{6F13A4B2-B846-4699-8DC2-8FFAE9C378C9}"/>
          </ac:spMkLst>
        </pc:spChg>
        <pc:picChg chg="del">
          <ac:chgData name="Alejandra Cruz" userId="301244ff34347088" providerId="LiveId" clId="{7A544A10-0842-4A25-9E04-BACCBB7E1135}" dt="2021-10-23T21:39:36.204" v="1484" actId="478"/>
          <ac:picMkLst>
            <pc:docMk/>
            <pc:sldMk cId="3546422447" sldId="292"/>
            <ac:picMk id="3" creationId="{8AA3315F-769C-4CEC-A38C-A1208CE76FB5}"/>
          </ac:picMkLst>
        </pc:picChg>
        <pc:picChg chg="add mod">
          <ac:chgData name="Alejandra Cruz" userId="301244ff34347088" providerId="LiveId" clId="{7A544A10-0842-4A25-9E04-BACCBB7E1135}" dt="2021-10-23T22:41:48.327" v="3223" actId="14100"/>
          <ac:picMkLst>
            <pc:docMk/>
            <pc:sldMk cId="3546422447" sldId="292"/>
            <ac:picMk id="5" creationId="{52FB2795-1D74-4B9A-95AC-80993BF02B90}"/>
          </ac:picMkLst>
        </pc:picChg>
        <pc:picChg chg="del">
          <ac:chgData name="Alejandra Cruz" userId="301244ff34347088" providerId="LiveId" clId="{7A544A10-0842-4A25-9E04-BACCBB7E1135}" dt="2021-10-23T21:39:36.204" v="1484" actId="478"/>
          <ac:picMkLst>
            <pc:docMk/>
            <pc:sldMk cId="3546422447" sldId="292"/>
            <ac:picMk id="9" creationId="{8E22104F-60D2-439F-9C4E-812AD6D5E6DB}"/>
          </ac:picMkLst>
        </pc:picChg>
      </pc:sldChg>
      <pc:sldChg chg="addSp delSp modSp add mod">
        <pc:chgData name="Alejandra Cruz" userId="301244ff34347088" providerId="LiveId" clId="{7A544A10-0842-4A25-9E04-BACCBB7E1135}" dt="2021-10-23T22:43:27.868" v="3268" actId="1076"/>
        <pc:sldMkLst>
          <pc:docMk/>
          <pc:sldMk cId="422682431" sldId="293"/>
        </pc:sldMkLst>
        <pc:spChg chg="mod">
          <ac:chgData name="Alejandra Cruz" userId="301244ff34347088" providerId="LiveId" clId="{7A544A10-0842-4A25-9E04-BACCBB7E1135}" dt="2021-10-23T22:43:27.868" v="3268" actId="1076"/>
          <ac:spMkLst>
            <pc:docMk/>
            <pc:sldMk cId="422682431" sldId="293"/>
            <ac:spMk id="14" creationId="{DDD14ADA-CF86-491E-A5FC-75C93F3E1593}"/>
          </ac:spMkLst>
        </pc:spChg>
        <pc:spChg chg="del">
          <ac:chgData name="Alejandra Cruz" userId="301244ff34347088" providerId="LiveId" clId="{7A544A10-0842-4A25-9E04-BACCBB7E1135}" dt="2021-10-23T21:41:43.878" v="1580" actId="478"/>
          <ac:spMkLst>
            <pc:docMk/>
            <pc:sldMk cId="422682431" sldId="293"/>
            <ac:spMk id="15" creationId="{6F13A4B2-B846-4699-8DC2-8FFAE9C378C9}"/>
          </ac:spMkLst>
        </pc:spChg>
        <pc:picChg chg="add mod">
          <ac:chgData name="Alejandra Cruz" userId="301244ff34347088" providerId="LiveId" clId="{7A544A10-0842-4A25-9E04-BACCBB7E1135}" dt="2021-10-23T22:43:22.991" v="3267" actId="1076"/>
          <ac:picMkLst>
            <pc:docMk/>
            <pc:sldMk cId="422682431" sldId="293"/>
            <ac:picMk id="3" creationId="{3800E840-8388-4D8C-908C-6D3279C83904}"/>
          </ac:picMkLst>
        </pc:picChg>
        <pc:picChg chg="del">
          <ac:chgData name="Alejandra Cruz" userId="301244ff34347088" providerId="LiveId" clId="{7A544A10-0842-4A25-9E04-BACCBB7E1135}" dt="2021-10-23T21:41:41.125" v="1579" actId="478"/>
          <ac:picMkLst>
            <pc:docMk/>
            <pc:sldMk cId="422682431" sldId="293"/>
            <ac:picMk id="5" creationId="{52FB2795-1D74-4B9A-95AC-80993BF02B90}"/>
          </ac:picMkLst>
        </pc:picChg>
        <pc:picChg chg="add del mod">
          <ac:chgData name="Alejandra Cruz" userId="301244ff34347088" providerId="LiveId" clId="{7A544A10-0842-4A25-9E04-BACCBB7E1135}" dt="2021-10-23T21:44:39.702" v="1640" actId="478"/>
          <ac:picMkLst>
            <pc:docMk/>
            <pc:sldMk cId="422682431" sldId="293"/>
            <ac:picMk id="6146" creationId="{BCEC9F12-67ED-43E3-8E72-3F5D8CA70A2B}"/>
          </ac:picMkLst>
        </pc:picChg>
      </pc:sldChg>
      <pc:sldChg chg="add del">
        <pc:chgData name="Alejandra Cruz" userId="301244ff34347088" providerId="LiveId" clId="{7A544A10-0842-4A25-9E04-BACCBB7E1135}" dt="2021-10-23T22:42:49.623" v="3258" actId="47"/>
        <pc:sldMkLst>
          <pc:docMk/>
          <pc:sldMk cId="2420903054" sldId="294"/>
        </pc:sldMkLst>
      </pc:sldChg>
      <pc:sldChg chg="addSp delSp modSp add mod">
        <pc:chgData name="Alejandra Cruz" userId="301244ff34347088" providerId="LiveId" clId="{7A544A10-0842-4A25-9E04-BACCBB7E1135}" dt="2021-10-23T22:47:30.670" v="3309" actId="1035"/>
        <pc:sldMkLst>
          <pc:docMk/>
          <pc:sldMk cId="3060365693" sldId="295"/>
        </pc:sldMkLst>
        <pc:spChg chg="add mod">
          <ac:chgData name="Alejandra Cruz" userId="301244ff34347088" providerId="LiveId" clId="{7A544A10-0842-4A25-9E04-BACCBB7E1135}" dt="2021-10-23T22:47:30.670" v="3309" actId="1035"/>
          <ac:spMkLst>
            <pc:docMk/>
            <pc:sldMk cId="3060365693" sldId="295"/>
            <ac:spMk id="2" creationId="{B69DFB20-E9FD-4AF0-A5B3-3A5F4143F907}"/>
          </ac:spMkLst>
        </pc:spChg>
        <pc:spChg chg="mod">
          <ac:chgData name="Alejandra Cruz" userId="301244ff34347088" providerId="LiveId" clId="{7A544A10-0842-4A25-9E04-BACCBB7E1135}" dt="2021-10-23T21:46:47.216" v="1693" actId="6549"/>
          <ac:spMkLst>
            <pc:docMk/>
            <pc:sldMk cId="3060365693" sldId="295"/>
            <ac:spMk id="4" creationId="{00000000-0000-0000-0000-000000000000}"/>
          </ac:spMkLst>
        </pc:spChg>
        <pc:spChg chg="mod">
          <ac:chgData name="Alejandra Cruz" userId="301244ff34347088" providerId="LiveId" clId="{7A544A10-0842-4A25-9E04-BACCBB7E1135}" dt="2021-10-23T22:47:16.411" v="3285" actId="1076"/>
          <ac:spMkLst>
            <pc:docMk/>
            <pc:sldMk cId="3060365693" sldId="295"/>
            <ac:spMk id="10" creationId="{0BA148DD-9895-4120-B74E-0B6D822FA45A}"/>
          </ac:spMkLst>
        </pc:spChg>
        <pc:spChg chg="add mod">
          <ac:chgData name="Alejandra Cruz" userId="301244ff34347088" providerId="LiveId" clId="{7A544A10-0842-4A25-9E04-BACCBB7E1135}" dt="2021-10-23T22:47:30.670" v="3309" actId="1035"/>
          <ac:spMkLst>
            <pc:docMk/>
            <pc:sldMk cId="3060365693" sldId="295"/>
            <ac:spMk id="12" creationId="{F2E630D0-C6BC-4E69-A634-FC64FC7423A7}"/>
          </ac:spMkLst>
        </pc:spChg>
        <pc:spChg chg="del">
          <ac:chgData name="Alejandra Cruz" userId="301244ff34347088" providerId="LiveId" clId="{7A544A10-0842-4A25-9E04-BACCBB7E1135}" dt="2021-10-23T21:45:40.698" v="1648" actId="478"/>
          <ac:spMkLst>
            <pc:docMk/>
            <pc:sldMk cId="3060365693" sldId="295"/>
            <ac:spMk id="14" creationId="{DDD14ADA-CF86-491E-A5FC-75C93F3E1593}"/>
          </ac:spMkLst>
        </pc:spChg>
        <pc:picChg chg="del">
          <ac:chgData name="Alejandra Cruz" userId="301244ff34347088" providerId="LiveId" clId="{7A544A10-0842-4A25-9E04-BACCBB7E1135}" dt="2021-10-23T21:45:36.684" v="1647" actId="478"/>
          <ac:picMkLst>
            <pc:docMk/>
            <pc:sldMk cId="3060365693" sldId="295"/>
            <ac:picMk id="3" creationId="{3800E840-8388-4D8C-908C-6D3279C83904}"/>
          </ac:picMkLst>
        </pc:picChg>
        <pc:picChg chg="add mod">
          <ac:chgData name="Alejandra Cruz" userId="301244ff34347088" providerId="LiveId" clId="{7A544A10-0842-4A25-9E04-BACCBB7E1135}" dt="2021-10-23T22:47:21.539" v="3287" actId="1076"/>
          <ac:picMkLst>
            <pc:docMk/>
            <pc:sldMk cId="3060365693" sldId="295"/>
            <ac:picMk id="10242" creationId="{0D0CCC01-C60C-4873-B81F-C3C0B05079A2}"/>
          </ac:picMkLst>
        </pc:picChg>
        <pc:picChg chg="add mod">
          <ac:chgData name="Alejandra Cruz" userId="301244ff34347088" providerId="LiveId" clId="{7A544A10-0842-4A25-9E04-BACCBB7E1135}" dt="2021-10-23T22:47:30.670" v="3309" actId="1035"/>
          <ac:picMkLst>
            <pc:docMk/>
            <pc:sldMk cId="3060365693" sldId="295"/>
            <ac:picMk id="10244" creationId="{E1802C14-29D2-485B-9F25-70E9E105B9DC}"/>
          </ac:picMkLst>
        </pc:picChg>
        <pc:picChg chg="add del mod">
          <ac:chgData name="Alejandra Cruz" userId="301244ff34347088" providerId="LiveId" clId="{7A544A10-0842-4A25-9E04-BACCBB7E1135}" dt="2021-10-23T21:52:32.636" v="2136" actId="478"/>
          <ac:picMkLst>
            <pc:docMk/>
            <pc:sldMk cId="3060365693" sldId="295"/>
            <ac:picMk id="10246" creationId="{60A8D0F7-81B2-4CA3-886F-7D4598C86453}"/>
          </ac:picMkLst>
        </pc:picChg>
        <pc:picChg chg="add mod">
          <ac:chgData name="Alejandra Cruz" userId="301244ff34347088" providerId="LiveId" clId="{7A544A10-0842-4A25-9E04-BACCBB7E1135}" dt="2021-10-23T22:47:30.670" v="3309" actId="1035"/>
          <ac:picMkLst>
            <pc:docMk/>
            <pc:sldMk cId="3060365693" sldId="295"/>
            <ac:picMk id="10248" creationId="{102C3B0D-DC1A-4A24-8235-A8B186C3E33F}"/>
          </ac:picMkLst>
        </pc:picChg>
      </pc:sldChg>
      <pc:sldChg chg="addSp delSp modSp add mod">
        <pc:chgData name="Alejandra Cruz" userId="301244ff34347088" providerId="LiveId" clId="{7A544A10-0842-4A25-9E04-BACCBB7E1135}" dt="2021-10-23T22:44:23.367" v="3269" actId="20577"/>
        <pc:sldMkLst>
          <pc:docMk/>
          <pc:sldMk cId="2399587073" sldId="296"/>
        </pc:sldMkLst>
        <pc:spChg chg="del">
          <ac:chgData name="Alejandra Cruz" userId="301244ff34347088" providerId="LiveId" clId="{7A544A10-0842-4A25-9E04-BACCBB7E1135}" dt="2021-10-23T21:54:05.522" v="2166" actId="478"/>
          <ac:spMkLst>
            <pc:docMk/>
            <pc:sldMk cId="2399587073" sldId="296"/>
            <ac:spMk id="2" creationId="{B69DFB20-E9FD-4AF0-A5B3-3A5F4143F907}"/>
          </ac:spMkLst>
        </pc:spChg>
        <pc:spChg chg="add mod">
          <ac:chgData name="Alejandra Cruz" userId="301244ff34347088" providerId="LiveId" clId="{7A544A10-0842-4A25-9E04-BACCBB7E1135}" dt="2021-10-23T22:09:55.936" v="2519" actId="1076"/>
          <ac:spMkLst>
            <pc:docMk/>
            <pc:sldMk cId="2399587073" sldId="296"/>
            <ac:spMk id="3" creationId="{DE44CEAE-D7D2-4011-BE43-0C6AB0EA0BD3}"/>
          </ac:spMkLst>
        </pc:spChg>
        <pc:spChg chg="mod">
          <ac:chgData name="Alejandra Cruz" userId="301244ff34347088" providerId="LiveId" clId="{7A544A10-0842-4A25-9E04-BACCBB7E1135}" dt="2021-10-23T22:08:40.255" v="2500" actId="1076"/>
          <ac:spMkLst>
            <pc:docMk/>
            <pc:sldMk cId="2399587073" sldId="296"/>
            <ac:spMk id="4" creationId="{00000000-0000-0000-0000-000000000000}"/>
          </ac:spMkLst>
        </pc:spChg>
        <pc:spChg chg="mod">
          <ac:chgData name="Alejandra Cruz" userId="301244ff34347088" providerId="LiveId" clId="{7A544A10-0842-4A25-9E04-BACCBB7E1135}" dt="2021-10-23T22:44:23.367" v="3269" actId="20577"/>
          <ac:spMkLst>
            <pc:docMk/>
            <pc:sldMk cId="2399587073" sldId="296"/>
            <ac:spMk id="10" creationId="{0BA148DD-9895-4120-B74E-0B6D822FA45A}"/>
          </ac:spMkLst>
        </pc:spChg>
        <pc:spChg chg="del">
          <ac:chgData name="Alejandra Cruz" userId="301244ff34347088" providerId="LiveId" clId="{7A544A10-0842-4A25-9E04-BACCBB7E1135}" dt="2021-10-23T21:54:02.246" v="2165" actId="478"/>
          <ac:spMkLst>
            <pc:docMk/>
            <pc:sldMk cId="2399587073" sldId="296"/>
            <ac:spMk id="12" creationId="{F2E630D0-C6BC-4E69-A634-FC64FC7423A7}"/>
          </ac:spMkLst>
        </pc:spChg>
        <pc:picChg chg="del">
          <ac:chgData name="Alejandra Cruz" userId="301244ff34347088" providerId="LiveId" clId="{7A544A10-0842-4A25-9E04-BACCBB7E1135}" dt="2021-10-23T21:54:07.558" v="2167" actId="478"/>
          <ac:picMkLst>
            <pc:docMk/>
            <pc:sldMk cId="2399587073" sldId="296"/>
            <ac:picMk id="10242" creationId="{0D0CCC01-C60C-4873-B81F-C3C0B05079A2}"/>
          </ac:picMkLst>
        </pc:picChg>
        <pc:picChg chg="del">
          <ac:chgData name="Alejandra Cruz" userId="301244ff34347088" providerId="LiveId" clId="{7A544A10-0842-4A25-9E04-BACCBB7E1135}" dt="2021-10-23T21:53:56.069" v="2163" actId="478"/>
          <ac:picMkLst>
            <pc:docMk/>
            <pc:sldMk cId="2399587073" sldId="296"/>
            <ac:picMk id="10244" creationId="{E1802C14-29D2-485B-9F25-70E9E105B9DC}"/>
          </ac:picMkLst>
        </pc:picChg>
        <pc:picChg chg="del">
          <ac:chgData name="Alejandra Cruz" userId="301244ff34347088" providerId="LiveId" clId="{7A544A10-0842-4A25-9E04-BACCBB7E1135}" dt="2021-10-23T21:53:57.528" v="2164" actId="478"/>
          <ac:picMkLst>
            <pc:docMk/>
            <pc:sldMk cId="2399587073" sldId="296"/>
            <ac:picMk id="10248" creationId="{102C3B0D-DC1A-4A24-8235-A8B186C3E33F}"/>
          </ac:picMkLst>
        </pc:picChg>
        <pc:picChg chg="add del mod">
          <ac:chgData name="Alejandra Cruz" userId="301244ff34347088" providerId="LiveId" clId="{7A544A10-0842-4A25-9E04-BACCBB7E1135}" dt="2021-10-23T22:07:20.378" v="2452" actId="478"/>
          <ac:picMkLst>
            <pc:docMk/>
            <pc:sldMk cId="2399587073" sldId="296"/>
            <ac:picMk id="12290" creationId="{62792EB2-7C85-447B-9D10-7EC8B9786944}"/>
          </ac:picMkLst>
        </pc:picChg>
        <pc:picChg chg="add mod">
          <ac:chgData name="Alejandra Cruz" userId="301244ff34347088" providerId="LiveId" clId="{7A544A10-0842-4A25-9E04-BACCBB7E1135}" dt="2021-10-23T22:09:48.980" v="2516" actId="1076"/>
          <ac:picMkLst>
            <pc:docMk/>
            <pc:sldMk cId="2399587073" sldId="296"/>
            <ac:picMk id="12292" creationId="{5712B253-E2AC-4712-9B8E-5D97F7A22241}"/>
          </ac:picMkLst>
        </pc:picChg>
        <pc:picChg chg="add mod">
          <ac:chgData name="Alejandra Cruz" userId="301244ff34347088" providerId="LiveId" clId="{7A544A10-0842-4A25-9E04-BACCBB7E1135}" dt="2021-10-23T22:09:47.106" v="2515" actId="1076"/>
          <ac:picMkLst>
            <pc:docMk/>
            <pc:sldMk cId="2399587073" sldId="296"/>
            <ac:picMk id="12294" creationId="{412D432C-443C-4B4C-A913-2BF146A9D20B}"/>
          </ac:picMkLst>
        </pc:picChg>
      </pc:sldChg>
      <pc:sldChg chg="delSp add del mod">
        <pc:chgData name="Alejandra Cruz" userId="301244ff34347088" providerId="LiveId" clId="{7A544A10-0842-4A25-9E04-BACCBB7E1135}" dt="2021-10-23T22:10:00.529" v="2520" actId="47"/>
        <pc:sldMkLst>
          <pc:docMk/>
          <pc:sldMk cId="479940254" sldId="297"/>
        </pc:sldMkLst>
        <pc:spChg chg="del">
          <ac:chgData name="Alejandra Cruz" userId="301244ff34347088" providerId="LiveId" clId="{7A544A10-0842-4A25-9E04-BACCBB7E1135}" dt="2021-10-23T22:08:22.060" v="2499" actId="478"/>
          <ac:spMkLst>
            <pc:docMk/>
            <pc:sldMk cId="479940254" sldId="297"/>
            <ac:spMk id="10" creationId="{0BA148DD-9895-4120-B74E-0B6D822FA45A}"/>
          </ac:spMkLst>
        </pc:spChg>
      </pc:sldChg>
      <pc:sldChg chg="addSp delSp modSp add mod">
        <pc:chgData name="Alejandra Cruz" userId="301244ff34347088" providerId="LiveId" clId="{7A544A10-0842-4A25-9E04-BACCBB7E1135}" dt="2021-10-23T22:23:43.417" v="2837" actId="1076"/>
        <pc:sldMkLst>
          <pc:docMk/>
          <pc:sldMk cId="3554883332" sldId="297"/>
        </pc:sldMkLst>
        <pc:spChg chg="mod">
          <ac:chgData name="Alejandra Cruz" userId="301244ff34347088" providerId="LiveId" clId="{7A544A10-0842-4A25-9E04-BACCBB7E1135}" dt="2021-10-23T22:22:32.128" v="2827" actId="1076"/>
          <ac:spMkLst>
            <pc:docMk/>
            <pc:sldMk cId="3554883332" sldId="297"/>
            <ac:spMk id="3" creationId="{DE44CEAE-D7D2-4011-BE43-0C6AB0EA0BD3}"/>
          </ac:spMkLst>
        </pc:spChg>
        <pc:spChg chg="add del mod">
          <ac:chgData name="Alejandra Cruz" userId="301244ff34347088" providerId="LiveId" clId="{7A544A10-0842-4A25-9E04-BACCBB7E1135}" dt="2021-10-23T22:23:43.417" v="2837" actId="1076"/>
          <ac:spMkLst>
            <pc:docMk/>
            <pc:sldMk cId="3554883332" sldId="297"/>
            <ac:spMk id="8" creationId="{76F9AECD-AECE-463F-A91A-81CF64193186}"/>
          </ac:spMkLst>
        </pc:spChg>
        <pc:spChg chg="del mod">
          <ac:chgData name="Alejandra Cruz" userId="301244ff34347088" providerId="LiveId" clId="{7A544A10-0842-4A25-9E04-BACCBB7E1135}" dt="2021-10-23T22:19:41.372" v="2742" actId="478"/>
          <ac:spMkLst>
            <pc:docMk/>
            <pc:sldMk cId="3554883332" sldId="297"/>
            <ac:spMk id="10" creationId="{0BA148DD-9895-4120-B74E-0B6D822FA45A}"/>
          </ac:spMkLst>
        </pc:spChg>
        <pc:spChg chg="add mod">
          <ac:chgData name="Alejandra Cruz" userId="301244ff34347088" providerId="LiveId" clId="{7A544A10-0842-4A25-9E04-BACCBB7E1135}" dt="2021-10-23T22:20:15.669" v="2817" actId="20577"/>
          <ac:spMkLst>
            <pc:docMk/>
            <pc:sldMk cId="3554883332" sldId="297"/>
            <ac:spMk id="11" creationId="{2FADDFD3-20EB-4C78-AD14-785392AEA98C}"/>
          </ac:spMkLst>
        </pc:spChg>
        <pc:picChg chg="del">
          <ac:chgData name="Alejandra Cruz" userId="301244ff34347088" providerId="LiveId" clId="{7A544A10-0842-4A25-9E04-BACCBB7E1135}" dt="2021-10-23T22:11:55.043" v="2613" actId="478"/>
          <ac:picMkLst>
            <pc:docMk/>
            <pc:sldMk cId="3554883332" sldId="297"/>
            <ac:picMk id="12292" creationId="{5712B253-E2AC-4712-9B8E-5D97F7A22241}"/>
          </ac:picMkLst>
        </pc:picChg>
        <pc:picChg chg="del">
          <ac:chgData name="Alejandra Cruz" userId="301244ff34347088" providerId="LiveId" clId="{7A544A10-0842-4A25-9E04-BACCBB7E1135}" dt="2021-10-23T22:11:58.659" v="2614" actId="478"/>
          <ac:picMkLst>
            <pc:docMk/>
            <pc:sldMk cId="3554883332" sldId="297"/>
            <ac:picMk id="12294" creationId="{412D432C-443C-4B4C-A913-2BF146A9D20B}"/>
          </ac:picMkLst>
        </pc:picChg>
        <pc:picChg chg="add del mod">
          <ac:chgData name="Alejandra Cruz" userId="301244ff34347088" providerId="LiveId" clId="{7A544A10-0842-4A25-9E04-BACCBB7E1135}" dt="2021-10-23T22:19:28.034" v="2736" actId="478"/>
          <ac:picMkLst>
            <pc:docMk/>
            <pc:sldMk cId="3554883332" sldId="297"/>
            <ac:picMk id="14338" creationId="{232E207B-9644-441D-830B-9FAB306438F1}"/>
          </ac:picMkLst>
        </pc:picChg>
        <pc:picChg chg="add del mod">
          <ac:chgData name="Alejandra Cruz" userId="301244ff34347088" providerId="LiveId" clId="{7A544A10-0842-4A25-9E04-BACCBB7E1135}" dt="2021-10-23T22:19:30.187" v="2737" actId="478"/>
          <ac:picMkLst>
            <pc:docMk/>
            <pc:sldMk cId="3554883332" sldId="297"/>
            <ac:picMk id="14340" creationId="{BB3236BB-9CFC-4F3C-A8B4-079D4D2EB961}"/>
          </ac:picMkLst>
        </pc:picChg>
        <pc:picChg chg="add del mod">
          <ac:chgData name="Alejandra Cruz" userId="301244ff34347088" providerId="LiveId" clId="{7A544A10-0842-4A25-9E04-BACCBB7E1135}" dt="2021-10-23T22:19:26.243" v="2735" actId="478"/>
          <ac:picMkLst>
            <pc:docMk/>
            <pc:sldMk cId="3554883332" sldId="297"/>
            <ac:picMk id="14342" creationId="{2BC8A4D9-5674-431E-81C2-DF1349DB882F}"/>
          </ac:picMkLst>
        </pc:picChg>
        <pc:picChg chg="add del">
          <ac:chgData name="Alejandra Cruz" userId="301244ff34347088" providerId="LiveId" clId="{7A544A10-0842-4A25-9E04-BACCBB7E1135}" dt="2021-10-23T22:17:47.589" v="2676" actId="478"/>
          <ac:picMkLst>
            <pc:docMk/>
            <pc:sldMk cId="3554883332" sldId="297"/>
            <ac:picMk id="14344" creationId="{ED24EF70-1DCF-4057-952D-C62A434E2B87}"/>
          </ac:picMkLst>
        </pc:picChg>
        <pc:picChg chg="add del mod">
          <ac:chgData name="Alejandra Cruz" userId="301244ff34347088" providerId="LiveId" clId="{7A544A10-0842-4A25-9E04-BACCBB7E1135}" dt="2021-10-23T22:19:25.195" v="2734" actId="478"/>
          <ac:picMkLst>
            <pc:docMk/>
            <pc:sldMk cId="3554883332" sldId="297"/>
            <ac:picMk id="14346" creationId="{AC62FE37-07D5-4D2C-BEE3-0510D8F76F69}"/>
          </ac:picMkLst>
        </pc:picChg>
        <pc:picChg chg="add mod">
          <ac:chgData name="Alejandra Cruz" userId="301244ff34347088" providerId="LiveId" clId="{7A544A10-0842-4A25-9E04-BACCBB7E1135}" dt="2021-10-23T22:21:49.646" v="2823" actId="14100"/>
          <ac:picMkLst>
            <pc:docMk/>
            <pc:sldMk cId="3554883332" sldId="297"/>
            <ac:picMk id="14348" creationId="{91CC65B1-69F9-4D50-866D-B22FD904CEB6}"/>
          </ac:picMkLst>
        </pc:picChg>
        <pc:picChg chg="add mod">
          <ac:chgData name="Alejandra Cruz" userId="301244ff34347088" providerId="LiveId" clId="{7A544A10-0842-4A25-9E04-BACCBB7E1135}" dt="2021-10-23T22:22:28.720" v="2826" actId="1076"/>
          <ac:picMkLst>
            <pc:docMk/>
            <pc:sldMk cId="3554883332" sldId="297"/>
            <ac:picMk id="14350" creationId="{A533B649-5197-4CF4-82E8-AFF962C92A1C}"/>
          </ac:picMkLst>
        </pc:picChg>
        <pc:picChg chg="add mod">
          <ac:chgData name="Alejandra Cruz" userId="301244ff34347088" providerId="LiveId" clId="{7A544A10-0842-4A25-9E04-BACCBB7E1135}" dt="2021-10-23T22:23:39.698" v="2836" actId="14100"/>
          <ac:picMkLst>
            <pc:docMk/>
            <pc:sldMk cId="3554883332" sldId="297"/>
            <ac:picMk id="14352" creationId="{7F21AA3A-1E9F-497D-B138-D46F4C7680AE}"/>
          </ac:picMkLst>
        </pc:picChg>
      </pc:sldChg>
      <pc:sldChg chg="delSp modSp add mod ord">
        <pc:chgData name="Alejandra Cruz" userId="301244ff34347088" providerId="LiveId" clId="{7A544A10-0842-4A25-9E04-BACCBB7E1135}" dt="2021-10-23T22:45:43.556" v="3273" actId="1076"/>
        <pc:sldMkLst>
          <pc:docMk/>
          <pc:sldMk cId="2881919972" sldId="298"/>
        </pc:sldMkLst>
        <pc:spChg chg="mod">
          <ac:chgData name="Alejandra Cruz" userId="301244ff34347088" providerId="LiveId" clId="{7A544A10-0842-4A25-9E04-BACCBB7E1135}" dt="2021-10-23T22:19:10.710" v="2729" actId="1035"/>
          <ac:spMkLst>
            <pc:docMk/>
            <pc:sldMk cId="2881919972" sldId="298"/>
            <ac:spMk id="3" creationId="{DE44CEAE-D7D2-4011-BE43-0C6AB0EA0BD3}"/>
          </ac:spMkLst>
        </pc:spChg>
        <pc:spChg chg="mod">
          <ac:chgData name="Alejandra Cruz" userId="301244ff34347088" providerId="LiveId" clId="{7A544A10-0842-4A25-9E04-BACCBB7E1135}" dt="2021-10-23T22:19:16.742" v="2731" actId="1076"/>
          <ac:spMkLst>
            <pc:docMk/>
            <pc:sldMk cId="2881919972" sldId="298"/>
            <ac:spMk id="4" creationId="{00000000-0000-0000-0000-000000000000}"/>
          </ac:spMkLst>
        </pc:spChg>
        <pc:spChg chg="mod">
          <ac:chgData name="Alejandra Cruz" userId="301244ff34347088" providerId="LiveId" clId="{7A544A10-0842-4A25-9E04-BACCBB7E1135}" dt="2021-10-23T22:19:10.710" v="2729" actId="1035"/>
          <ac:spMkLst>
            <pc:docMk/>
            <pc:sldMk cId="2881919972" sldId="298"/>
            <ac:spMk id="8" creationId="{76F9AECD-AECE-463F-A91A-81CF64193186}"/>
          </ac:spMkLst>
        </pc:spChg>
        <pc:spChg chg="mod">
          <ac:chgData name="Alejandra Cruz" userId="301244ff34347088" providerId="LiveId" clId="{7A544A10-0842-4A25-9E04-BACCBB7E1135}" dt="2021-10-23T22:19:14.388" v="2730" actId="1076"/>
          <ac:spMkLst>
            <pc:docMk/>
            <pc:sldMk cId="2881919972" sldId="298"/>
            <ac:spMk id="10" creationId="{0BA148DD-9895-4120-B74E-0B6D822FA45A}"/>
          </ac:spMkLst>
        </pc:spChg>
        <pc:spChg chg="del">
          <ac:chgData name="Alejandra Cruz" userId="301244ff34347088" providerId="LiveId" clId="{7A544A10-0842-4A25-9E04-BACCBB7E1135}" dt="2021-10-23T22:18:59.637" v="2697" actId="478"/>
          <ac:spMkLst>
            <pc:docMk/>
            <pc:sldMk cId="2881919972" sldId="298"/>
            <ac:spMk id="11" creationId="{2FADDFD3-20EB-4C78-AD14-785392AEA98C}"/>
          </ac:spMkLst>
        </pc:spChg>
        <pc:picChg chg="mod">
          <ac:chgData name="Alejandra Cruz" userId="301244ff34347088" providerId="LiveId" clId="{7A544A10-0842-4A25-9E04-BACCBB7E1135}" dt="2021-10-23T22:19:10.710" v="2729" actId="1035"/>
          <ac:picMkLst>
            <pc:docMk/>
            <pc:sldMk cId="2881919972" sldId="298"/>
            <ac:picMk id="14338" creationId="{232E207B-9644-441D-830B-9FAB306438F1}"/>
          </ac:picMkLst>
        </pc:picChg>
        <pc:picChg chg="mod">
          <ac:chgData name="Alejandra Cruz" userId="301244ff34347088" providerId="LiveId" clId="{7A544A10-0842-4A25-9E04-BACCBB7E1135}" dt="2021-10-23T22:19:10.710" v="2729" actId="1035"/>
          <ac:picMkLst>
            <pc:docMk/>
            <pc:sldMk cId="2881919972" sldId="298"/>
            <ac:picMk id="14340" creationId="{BB3236BB-9CFC-4F3C-A8B4-079D4D2EB961}"/>
          </ac:picMkLst>
        </pc:picChg>
        <pc:picChg chg="mod">
          <ac:chgData name="Alejandra Cruz" userId="301244ff34347088" providerId="LiveId" clId="{7A544A10-0842-4A25-9E04-BACCBB7E1135}" dt="2021-10-23T22:45:43.556" v="3273" actId="1076"/>
          <ac:picMkLst>
            <pc:docMk/>
            <pc:sldMk cId="2881919972" sldId="298"/>
            <ac:picMk id="14342" creationId="{2BC8A4D9-5674-431E-81C2-DF1349DB882F}"/>
          </ac:picMkLst>
        </pc:picChg>
        <pc:picChg chg="mod">
          <ac:chgData name="Alejandra Cruz" userId="301244ff34347088" providerId="LiveId" clId="{7A544A10-0842-4A25-9E04-BACCBB7E1135}" dt="2021-10-23T22:45:39.398" v="3271" actId="1076"/>
          <ac:picMkLst>
            <pc:docMk/>
            <pc:sldMk cId="2881919972" sldId="298"/>
            <ac:picMk id="14346" creationId="{AC62FE37-07D5-4D2C-BEE3-0510D8F76F69}"/>
          </ac:picMkLst>
        </pc:picChg>
      </pc:sldChg>
      <pc:sldChg chg="addSp delSp modSp add mod">
        <pc:chgData name="Alejandra Cruz" userId="301244ff34347088" providerId="LiveId" clId="{7A544A10-0842-4A25-9E04-BACCBB7E1135}" dt="2021-10-23T22:46:48.695" v="3280" actId="14100"/>
        <pc:sldMkLst>
          <pc:docMk/>
          <pc:sldMk cId="883973920" sldId="299"/>
        </pc:sldMkLst>
        <pc:spChg chg="del mod">
          <ac:chgData name="Alejandra Cruz" userId="301244ff34347088" providerId="LiveId" clId="{7A544A10-0842-4A25-9E04-BACCBB7E1135}" dt="2021-10-23T22:27:33.815" v="2900" actId="478"/>
          <ac:spMkLst>
            <pc:docMk/>
            <pc:sldMk cId="883973920" sldId="299"/>
            <ac:spMk id="3" creationId="{DE44CEAE-D7D2-4011-BE43-0C6AB0EA0BD3}"/>
          </ac:spMkLst>
        </pc:spChg>
        <pc:spChg chg="mod">
          <ac:chgData name="Alejandra Cruz" userId="301244ff34347088" providerId="LiveId" clId="{7A544A10-0842-4A25-9E04-BACCBB7E1135}" dt="2021-10-23T22:27:55.327" v="2965" actId="1037"/>
          <ac:spMkLst>
            <pc:docMk/>
            <pc:sldMk cId="883973920" sldId="299"/>
            <ac:spMk id="8" creationId="{76F9AECD-AECE-463F-A91A-81CF64193186}"/>
          </ac:spMkLst>
        </pc:spChg>
        <pc:spChg chg="mod">
          <ac:chgData name="Alejandra Cruz" userId="301244ff34347088" providerId="LiveId" clId="{7A544A10-0842-4A25-9E04-BACCBB7E1135}" dt="2021-10-23T22:46:17.273" v="3277" actId="20577"/>
          <ac:spMkLst>
            <pc:docMk/>
            <pc:sldMk cId="883973920" sldId="299"/>
            <ac:spMk id="11" creationId="{2FADDFD3-20EB-4C78-AD14-785392AEA98C}"/>
          </ac:spMkLst>
        </pc:spChg>
        <pc:spChg chg="add del mod">
          <ac:chgData name="Alejandra Cruz" userId="301244ff34347088" providerId="LiveId" clId="{7A544A10-0842-4A25-9E04-BACCBB7E1135}" dt="2021-10-23T22:27:33.815" v="2900" actId="478"/>
          <ac:spMkLst>
            <pc:docMk/>
            <pc:sldMk cId="883973920" sldId="299"/>
            <ac:spMk id="13" creationId="{3498FC6C-3381-4777-8065-DA0411566F68}"/>
          </ac:spMkLst>
        </pc:spChg>
        <pc:spChg chg="add mod">
          <ac:chgData name="Alejandra Cruz" userId="301244ff34347088" providerId="LiveId" clId="{7A544A10-0842-4A25-9E04-BACCBB7E1135}" dt="2021-10-23T22:28:07.089" v="2967" actId="1076"/>
          <ac:spMkLst>
            <pc:docMk/>
            <pc:sldMk cId="883973920" sldId="299"/>
            <ac:spMk id="16" creationId="{2AD71537-6EA9-4E5E-A9DF-7BFEE20C4287}"/>
          </ac:spMkLst>
        </pc:spChg>
        <pc:picChg chg="add del mod">
          <ac:chgData name="Alejandra Cruz" userId="301244ff34347088" providerId="LiveId" clId="{7A544A10-0842-4A25-9E04-BACCBB7E1135}" dt="2021-10-23T22:27:33.815" v="2900" actId="478"/>
          <ac:picMkLst>
            <pc:docMk/>
            <pc:sldMk cId="883973920" sldId="299"/>
            <ac:picMk id="14" creationId="{42342E45-9E63-4E71-B205-D9E2BF5385DE}"/>
          </ac:picMkLst>
        </pc:picChg>
        <pc:picChg chg="add del mod">
          <ac:chgData name="Alejandra Cruz" userId="301244ff34347088" providerId="LiveId" clId="{7A544A10-0842-4A25-9E04-BACCBB7E1135}" dt="2021-10-23T22:27:33.815" v="2900" actId="478"/>
          <ac:picMkLst>
            <pc:docMk/>
            <pc:sldMk cId="883973920" sldId="299"/>
            <ac:picMk id="15" creationId="{60E9E584-BD3C-4234-9F0A-B314EDEB0A6F}"/>
          </ac:picMkLst>
        </pc:picChg>
        <pc:picChg chg="del">
          <ac:chgData name="Alejandra Cruz" userId="301244ff34347088" providerId="LiveId" clId="{7A544A10-0842-4A25-9E04-BACCBB7E1135}" dt="2021-10-23T22:24:03.786" v="2841" actId="478"/>
          <ac:picMkLst>
            <pc:docMk/>
            <pc:sldMk cId="883973920" sldId="299"/>
            <ac:picMk id="14348" creationId="{91CC65B1-69F9-4D50-866D-B22FD904CEB6}"/>
          </ac:picMkLst>
        </pc:picChg>
        <pc:picChg chg="del">
          <ac:chgData name="Alejandra Cruz" userId="301244ff34347088" providerId="LiveId" clId="{7A544A10-0842-4A25-9E04-BACCBB7E1135}" dt="2021-10-23T22:24:01.968" v="2840" actId="478"/>
          <ac:picMkLst>
            <pc:docMk/>
            <pc:sldMk cId="883973920" sldId="299"/>
            <ac:picMk id="14350" creationId="{A533B649-5197-4CF4-82E8-AFF962C92A1C}"/>
          </ac:picMkLst>
        </pc:picChg>
        <pc:picChg chg="del">
          <ac:chgData name="Alejandra Cruz" userId="301244ff34347088" providerId="LiveId" clId="{7A544A10-0842-4A25-9E04-BACCBB7E1135}" dt="2021-10-23T22:24:00.529" v="2839" actId="478"/>
          <ac:picMkLst>
            <pc:docMk/>
            <pc:sldMk cId="883973920" sldId="299"/>
            <ac:picMk id="14352" creationId="{7F21AA3A-1E9F-497D-B138-D46F4C7680AE}"/>
          </ac:picMkLst>
        </pc:picChg>
        <pc:picChg chg="add mod">
          <ac:chgData name="Alejandra Cruz" userId="301244ff34347088" providerId="LiveId" clId="{7A544A10-0842-4A25-9E04-BACCBB7E1135}" dt="2021-10-23T22:27:55.327" v="2965" actId="1037"/>
          <ac:picMkLst>
            <pc:docMk/>
            <pc:sldMk cId="883973920" sldId="299"/>
            <ac:picMk id="16386" creationId="{1446583C-AAAD-41C4-A4DF-A12A7B93C095}"/>
          </ac:picMkLst>
        </pc:picChg>
        <pc:picChg chg="add mod">
          <ac:chgData name="Alejandra Cruz" userId="301244ff34347088" providerId="LiveId" clId="{7A544A10-0842-4A25-9E04-BACCBB7E1135}" dt="2021-10-23T22:27:55.327" v="2965" actId="1037"/>
          <ac:picMkLst>
            <pc:docMk/>
            <pc:sldMk cId="883973920" sldId="299"/>
            <ac:picMk id="16388" creationId="{582288FC-C6F1-432B-858A-A65C2446126C}"/>
          </ac:picMkLst>
        </pc:picChg>
        <pc:picChg chg="add mod">
          <ac:chgData name="Alejandra Cruz" userId="301244ff34347088" providerId="LiveId" clId="{7A544A10-0842-4A25-9E04-BACCBB7E1135}" dt="2021-10-23T22:46:48.695" v="3280" actId="14100"/>
          <ac:picMkLst>
            <pc:docMk/>
            <pc:sldMk cId="883973920" sldId="299"/>
            <ac:picMk id="16390" creationId="{6C0A45BD-F006-4624-815B-AA8796B6D1DC}"/>
          </ac:picMkLst>
        </pc:picChg>
      </pc:sldChg>
      <pc:sldChg chg="addSp delSp modSp add mod">
        <pc:chgData name="Alejandra Cruz" userId="301244ff34347088" providerId="LiveId" clId="{7A544A10-0842-4A25-9E04-BACCBB7E1135}" dt="2021-10-23T22:46:44.416" v="3279" actId="1076"/>
        <pc:sldMkLst>
          <pc:docMk/>
          <pc:sldMk cId="3478154616" sldId="300"/>
        </pc:sldMkLst>
        <pc:spChg chg="mod">
          <ac:chgData name="Alejandra Cruz" userId="301244ff34347088" providerId="LiveId" clId="{7A544A10-0842-4A25-9E04-BACCBB7E1135}" dt="2021-10-23T22:30:21.342" v="2988" actId="1076"/>
          <ac:spMkLst>
            <pc:docMk/>
            <pc:sldMk cId="3478154616" sldId="300"/>
            <ac:spMk id="8" creationId="{76F9AECD-AECE-463F-A91A-81CF64193186}"/>
          </ac:spMkLst>
        </pc:spChg>
        <pc:spChg chg="mod">
          <ac:chgData name="Alejandra Cruz" userId="301244ff34347088" providerId="LiveId" clId="{7A544A10-0842-4A25-9E04-BACCBB7E1135}" dt="2021-10-23T22:29:23.885" v="2976" actId="20577"/>
          <ac:spMkLst>
            <pc:docMk/>
            <pc:sldMk cId="3478154616" sldId="300"/>
            <ac:spMk id="11" creationId="{2FADDFD3-20EB-4C78-AD14-785392AEA98C}"/>
          </ac:spMkLst>
        </pc:spChg>
        <pc:spChg chg="del">
          <ac:chgData name="Alejandra Cruz" userId="301244ff34347088" providerId="LiveId" clId="{7A544A10-0842-4A25-9E04-BACCBB7E1135}" dt="2021-10-23T22:29:38.868" v="2979" actId="478"/>
          <ac:spMkLst>
            <pc:docMk/>
            <pc:sldMk cId="3478154616" sldId="300"/>
            <ac:spMk id="16" creationId="{2AD71537-6EA9-4E5E-A9DF-7BFEE20C4287}"/>
          </ac:spMkLst>
        </pc:spChg>
        <pc:picChg chg="del mod">
          <ac:chgData name="Alejandra Cruz" userId="301244ff34347088" providerId="LiveId" clId="{7A544A10-0842-4A25-9E04-BACCBB7E1135}" dt="2021-10-23T22:28:23.405" v="2970" actId="478"/>
          <ac:picMkLst>
            <pc:docMk/>
            <pc:sldMk cId="3478154616" sldId="300"/>
            <ac:picMk id="16386" creationId="{1446583C-AAAD-41C4-A4DF-A12A7B93C095}"/>
          </ac:picMkLst>
        </pc:picChg>
        <pc:picChg chg="del mod">
          <ac:chgData name="Alejandra Cruz" userId="301244ff34347088" providerId="LiveId" clId="{7A544A10-0842-4A25-9E04-BACCBB7E1135}" dt="2021-10-23T22:28:23.405" v="2970" actId="478"/>
          <ac:picMkLst>
            <pc:docMk/>
            <pc:sldMk cId="3478154616" sldId="300"/>
            <ac:picMk id="16388" creationId="{582288FC-C6F1-432B-858A-A65C2446126C}"/>
          </ac:picMkLst>
        </pc:picChg>
        <pc:picChg chg="del">
          <ac:chgData name="Alejandra Cruz" userId="301244ff34347088" providerId="LiveId" clId="{7A544A10-0842-4A25-9E04-BACCBB7E1135}" dt="2021-10-23T22:28:25.728" v="2971" actId="478"/>
          <ac:picMkLst>
            <pc:docMk/>
            <pc:sldMk cId="3478154616" sldId="300"/>
            <ac:picMk id="16390" creationId="{6C0A45BD-F006-4624-815B-AA8796B6D1DC}"/>
          </ac:picMkLst>
        </pc:picChg>
        <pc:picChg chg="add mod">
          <ac:chgData name="Alejandra Cruz" userId="301244ff34347088" providerId="LiveId" clId="{7A544A10-0842-4A25-9E04-BACCBB7E1135}" dt="2021-10-23T22:30:18.675" v="2987" actId="1076"/>
          <ac:picMkLst>
            <pc:docMk/>
            <pc:sldMk cId="3478154616" sldId="300"/>
            <ac:picMk id="17410" creationId="{78018938-0CD3-4BF2-B6F6-684CBAEFEBF2}"/>
          </ac:picMkLst>
        </pc:picChg>
        <pc:picChg chg="add mod">
          <ac:chgData name="Alejandra Cruz" userId="301244ff34347088" providerId="LiveId" clId="{7A544A10-0842-4A25-9E04-BACCBB7E1135}" dt="2021-10-23T22:46:44.416" v="3279" actId="1076"/>
          <ac:picMkLst>
            <pc:docMk/>
            <pc:sldMk cId="3478154616" sldId="300"/>
            <ac:picMk id="17412" creationId="{E923AC56-BA74-4473-951F-764AFAD0655A}"/>
          </ac:picMkLst>
        </pc:picChg>
      </pc:sldChg>
    </pc:docChg>
  </pc:docChgLst>
  <pc:docChgLst>
    <pc:chgData name="Alejandra Cruz" userId="301244ff34347088" providerId="LiveId" clId="{D6CBA698-4761-4C97-BE1C-A6AD84BEF231}"/>
    <pc:docChg chg="undo custSel addSld delSld modSld">
      <pc:chgData name="Alejandra Cruz" userId="301244ff34347088" providerId="LiveId" clId="{D6CBA698-4761-4C97-BE1C-A6AD84BEF231}" dt="2021-10-29T00:46:04.508" v="138" actId="1076"/>
      <pc:docMkLst>
        <pc:docMk/>
      </pc:docMkLst>
      <pc:sldChg chg="modSp mod">
        <pc:chgData name="Alejandra Cruz" userId="301244ff34347088" providerId="LiveId" clId="{D6CBA698-4761-4C97-BE1C-A6AD84BEF231}" dt="2021-10-28T01:40:29.962" v="105" actId="20577"/>
        <pc:sldMkLst>
          <pc:docMk/>
          <pc:sldMk cId="2324309790" sldId="256"/>
        </pc:sldMkLst>
        <pc:spChg chg="mod">
          <ac:chgData name="Alejandra Cruz" userId="301244ff34347088" providerId="LiveId" clId="{D6CBA698-4761-4C97-BE1C-A6AD84BEF231}" dt="2021-10-28T01:40:29.962" v="105" actId="20577"/>
          <ac:spMkLst>
            <pc:docMk/>
            <pc:sldMk cId="2324309790" sldId="256"/>
            <ac:spMk id="5" creationId="{00000000-0000-0000-0000-000000000000}"/>
          </ac:spMkLst>
        </pc:spChg>
        <pc:spChg chg="mod">
          <ac:chgData name="Alejandra Cruz" userId="301244ff34347088" providerId="LiveId" clId="{D6CBA698-4761-4C97-BE1C-A6AD84BEF231}" dt="2021-10-28T01:32:16.523" v="2" actId="108"/>
          <ac:spMkLst>
            <pc:docMk/>
            <pc:sldMk cId="2324309790" sldId="256"/>
            <ac:spMk id="6" creationId="{5C59E54B-49EE-4CBF-ABE0-73B40358368D}"/>
          </ac:spMkLst>
        </pc:spChg>
      </pc:sldChg>
      <pc:sldChg chg="addSp delSp modSp mod">
        <pc:chgData name="Alejandra Cruz" userId="301244ff34347088" providerId="LiveId" clId="{D6CBA698-4761-4C97-BE1C-A6AD84BEF231}" dt="2021-10-28T01:36:09.270" v="62" actId="1076"/>
        <pc:sldMkLst>
          <pc:docMk/>
          <pc:sldMk cId="4209900059" sldId="276"/>
        </pc:sldMkLst>
        <pc:spChg chg="mod">
          <ac:chgData name="Alejandra Cruz" userId="301244ff34347088" providerId="LiveId" clId="{D6CBA698-4761-4C97-BE1C-A6AD84BEF231}" dt="2021-10-28T01:36:09.270" v="62" actId="1076"/>
          <ac:spMkLst>
            <pc:docMk/>
            <pc:sldMk cId="4209900059" sldId="276"/>
            <ac:spMk id="4" creationId="{00000000-0000-0000-0000-000000000000}"/>
          </ac:spMkLst>
        </pc:spChg>
        <pc:picChg chg="mod">
          <ac:chgData name="Alejandra Cruz" userId="301244ff34347088" providerId="LiveId" clId="{D6CBA698-4761-4C97-BE1C-A6AD84BEF231}" dt="2021-10-28T01:36:06.102" v="61" actId="1076"/>
          <ac:picMkLst>
            <pc:docMk/>
            <pc:sldMk cId="4209900059" sldId="276"/>
            <ac:picMk id="3" creationId="{BF940B17-D9A0-434A-BDD2-FB43B52744A0}"/>
          </ac:picMkLst>
        </pc:picChg>
        <pc:picChg chg="add del mod">
          <ac:chgData name="Alejandra Cruz" userId="301244ff34347088" providerId="LiveId" clId="{D6CBA698-4761-4C97-BE1C-A6AD84BEF231}" dt="2021-10-28T01:36:03.842" v="60" actId="478"/>
          <ac:picMkLst>
            <pc:docMk/>
            <pc:sldMk cId="4209900059" sldId="276"/>
            <ac:picMk id="5" creationId="{4B36A8E1-3976-4BCC-B69A-2FBAFDF1EC92}"/>
          </ac:picMkLst>
        </pc:picChg>
      </pc:sldChg>
      <pc:sldChg chg="addSp delSp modSp mod">
        <pc:chgData name="Alejandra Cruz" userId="301244ff34347088" providerId="LiveId" clId="{D6CBA698-4761-4C97-BE1C-A6AD84BEF231}" dt="2021-10-28T01:34:23.896" v="37" actId="478"/>
        <pc:sldMkLst>
          <pc:docMk/>
          <pc:sldMk cId="4070439511" sldId="281"/>
        </pc:sldMkLst>
        <pc:spChg chg="mod">
          <ac:chgData name="Alejandra Cruz" userId="301244ff34347088" providerId="LiveId" clId="{D6CBA698-4761-4C97-BE1C-A6AD84BEF231}" dt="2021-10-28T01:34:22.682" v="35" actId="6549"/>
          <ac:spMkLst>
            <pc:docMk/>
            <pc:sldMk cId="4070439511" sldId="281"/>
            <ac:spMk id="4" creationId="{00000000-0000-0000-0000-000000000000}"/>
          </ac:spMkLst>
        </pc:spChg>
        <pc:picChg chg="add del">
          <ac:chgData name="Alejandra Cruz" userId="301244ff34347088" providerId="LiveId" clId="{D6CBA698-4761-4C97-BE1C-A6AD84BEF231}" dt="2021-10-28T01:34:23.896" v="37" actId="478"/>
          <ac:picMkLst>
            <pc:docMk/>
            <pc:sldMk cId="4070439511" sldId="281"/>
            <ac:picMk id="6" creationId="{A1588C6B-9D97-48FA-961C-E660D46B321B}"/>
          </ac:picMkLst>
        </pc:picChg>
        <pc:picChg chg="add del">
          <ac:chgData name="Alejandra Cruz" userId="301244ff34347088" providerId="LiveId" clId="{D6CBA698-4761-4C97-BE1C-A6AD84BEF231}" dt="2021-10-28T01:34:23.296" v="36" actId="478"/>
          <ac:picMkLst>
            <pc:docMk/>
            <pc:sldMk cId="4070439511" sldId="281"/>
            <ac:picMk id="8" creationId="{44A2AA27-CD97-4FC4-9200-23FD70E2E92D}"/>
          </ac:picMkLst>
        </pc:picChg>
      </pc:sldChg>
      <pc:sldChg chg="modSp add del mod">
        <pc:chgData name="Alejandra Cruz" userId="301244ff34347088" providerId="LiveId" clId="{D6CBA698-4761-4C97-BE1C-A6AD84BEF231}" dt="2021-10-28T01:34:27.196" v="41"/>
        <pc:sldMkLst>
          <pc:docMk/>
          <pc:sldMk cId="1236456045" sldId="301"/>
        </pc:sldMkLst>
        <pc:spChg chg="mod">
          <ac:chgData name="Alejandra Cruz" userId="301244ff34347088" providerId="LiveId" clId="{D6CBA698-4761-4C97-BE1C-A6AD84BEF231}" dt="2021-10-28T01:34:26.338" v="40" actId="6549"/>
          <ac:spMkLst>
            <pc:docMk/>
            <pc:sldMk cId="1236456045" sldId="301"/>
            <ac:spMk id="4" creationId="{00000000-0000-0000-0000-000000000000}"/>
          </ac:spMkLst>
        </pc:spChg>
        <pc:picChg chg="mod">
          <ac:chgData name="Alejandra Cruz" userId="301244ff34347088" providerId="LiveId" clId="{D6CBA698-4761-4C97-BE1C-A6AD84BEF231}" dt="2021-10-28T01:34:25.693" v="39" actId="1035"/>
          <ac:picMkLst>
            <pc:docMk/>
            <pc:sldMk cId="1236456045" sldId="301"/>
            <ac:picMk id="6" creationId="{A1588C6B-9D97-48FA-961C-E660D46B321B}"/>
          </ac:picMkLst>
        </pc:picChg>
        <pc:picChg chg="mod">
          <ac:chgData name="Alejandra Cruz" userId="301244ff34347088" providerId="LiveId" clId="{D6CBA698-4761-4C97-BE1C-A6AD84BEF231}" dt="2021-10-28T01:34:25.693" v="39" actId="1035"/>
          <ac:picMkLst>
            <pc:docMk/>
            <pc:sldMk cId="1236456045" sldId="301"/>
            <ac:picMk id="8" creationId="{44A2AA27-CD97-4FC4-9200-23FD70E2E92D}"/>
          </ac:picMkLst>
        </pc:picChg>
      </pc:sldChg>
      <pc:sldChg chg="addSp delSp modSp add del mod">
        <pc:chgData name="Alejandra Cruz" userId="301244ff34347088" providerId="LiveId" clId="{D6CBA698-4761-4C97-BE1C-A6AD84BEF231}" dt="2021-10-28T01:36:54.835" v="64" actId="2696"/>
        <pc:sldMkLst>
          <pc:docMk/>
          <pc:sldMk cId="2728221937" sldId="301"/>
        </pc:sldMkLst>
        <pc:spChg chg="del mod">
          <ac:chgData name="Alejandra Cruz" userId="301244ff34347088" providerId="LiveId" clId="{D6CBA698-4761-4C97-BE1C-A6AD84BEF231}" dt="2021-10-28T01:35:14.282" v="52" actId="478"/>
          <ac:spMkLst>
            <pc:docMk/>
            <pc:sldMk cId="2728221937" sldId="301"/>
            <ac:spMk id="4" creationId="{00000000-0000-0000-0000-000000000000}"/>
          </ac:spMkLst>
        </pc:spChg>
        <pc:spChg chg="mod">
          <ac:chgData name="Alejandra Cruz" userId="301244ff34347088" providerId="LiveId" clId="{D6CBA698-4761-4C97-BE1C-A6AD84BEF231}" dt="2021-10-28T01:35:56.942" v="59" actId="1076"/>
          <ac:spMkLst>
            <pc:docMk/>
            <pc:sldMk cId="2728221937" sldId="301"/>
            <ac:spMk id="8" creationId="{00000000-0000-0000-0000-000000000000}"/>
          </ac:spMkLst>
        </pc:spChg>
        <pc:picChg chg="del">
          <ac:chgData name="Alejandra Cruz" userId="301244ff34347088" providerId="LiveId" clId="{D6CBA698-4761-4C97-BE1C-A6AD84BEF231}" dt="2021-10-28T01:35:10.736" v="50" actId="478"/>
          <ac:picMkLst>
            <pc:docMk/>
            <pc:sldMk cId="2728221937" sldId="301"/>
            <ac:picMk id="3" creationId="{BF940B17-D9A0-434A-BDD2-FB43B52744A0}"/>
          </ac:picMkLst>
        </pc:picChg>
        <pc:picChg chg="del mod">
          <ac:chgData name="Alejandra Cruz" userId="301244ff34347088" providerId="LiveId" clId="{D6CBA698-4761-4C97-BE1C-A6AD84BEF231}" dt="2021-10-28T01:35:40.030" v="54" actId="478"/>
          <ac:picMkLst>
            <pc:docMk/>
            <pc:sldMk cId="2728221937" sldId="301"/>
            <ac:picMk id="5" creationId="{4B36A8E1-3976-4BCC-B69A-2FBAFDF1EC92}"/>
          </ac:picMkLst>
        </pc:picChg>
        <pc:picChg chg="add mod">
          <ac:chgData name="Alejandra Cruz" userId="301244ff34347088" providerId="LiveId" clId="{D6CBA698-4761-4C97-BE1C-A6AD84BEF231}" dt="2021-10-28T01:35:54.782" v="58" actId="1076"/>
          <ac:picMkLst>
            <pc:docMk/>
            <pc:sldMk cId="2728221937" sldId="301"/>
            <ac:picMk id="6" creationId="{358451BB-023F-4180-9B7B-A062A81F5500}"/>
          </ac:picMkLst>
        </pc:picChg>
      </pc:sldChg>
      <pc:sldChg chg="addSp delSp add mod">
        <pc:chgData name="Alejandra Cruz" userId="301244ff34347088" providerId="LiveId" clId="{D6CBA698-4761-4C97-BE1C-A6AD84BEF231}" dt="2021-10-28T01:37:13.049" v="67" actId="22"/>
        <pc:sldMkLst>
          <pc:docMk/>
          <pc:sldMk cId="2361262298" sldId="302"/>
        </pc:sldMkLst>
        <pc:picChg chg="add">
          <ac:chgData name="Alejandra Cruz" userId="301244ff34347088" providerId="LiveId" clId="{D6CBA698-4761-4C97-BE1C-A6AD84BEF231}" dt="2021-10-28T01:37:13.049" v="67" actId="22"/>
          <ac:picMkLst>
            <pc:docMk/>
            <pc:sldMk cId="2361262298" sldId="302"/>
            <ac:picMk id="3" creationId="{ABBB737A-445B-440B-99F7-F1487D2A1796}"/>
          </ac:picMkLst>
        </pc:picChg>
        <pc:picChg chg="del">
          <ac:chgData name="Alejandra Cruz" userId="301244ff34347088" providerId="LiveId" clId="{D6CBA698-4761-4C97-BE1C-A6AD84BEF231}" dt="2021-10-28T01:36:59.354" v="66" actId="478"/>
          <ac:picMkLst>
            <pc:docMk/>
            <pc:sldMk cId="2361262298" sldId="302"/>
            <ac:picMk id="6" creationId="{358451BB-023F-4180-9B7B-A062A81F5500}"/>
          </ac:picMkLst>
        </pc:picChg>
      </pc:sldChg>
      <pc:sldChg chg="addSp delSp modSp add mod">
        <pc:chgData name="Alejandra Cruz" userId="301244ff34347088" providerId="LiveId" clId="{D6CBA698-4761-4C97-BE1C-A6AD84BEF231}" dt="2021-10-29T00:46:04.508" v="138" actId="1076"/>
        <pc:sldMkLst>
          <pc:docMk/>
          <pc:sldMk cId="1855858306" sldId="303"/>
        </pc:sldMkLst>
        <pc:spChg chg="add mod">
          <ac:chgData name="Alejandra Cruz" userId="301244ff34347088" providerId="LiveId" clId="{D6CBA698-4761-4C97-BE1C-A6AD84BEF231}" dt="2021-10-29T00:44:49.955" v="111" actId="14100"/>
          <ac:spMkLst>
            <pc:docMk/>
            <pc:sldMk cId="1855858306" sldId="303"/>
            <ac:spMk id="6" creationId="{18788B49-8BF2-442F-90F2-3E2D9D701990}"/>
          </ac:spMkLst>
        </pc:spChg>
        <pc:spChg chg="del">
          <ac:chgData name="Alejandra Cruz" userId="301244ff34347088" providerId="LiveId" clId="{D6CBA698-4761-4C97-BE1C-A6AD84BEF231}" dt="2021-10-29T00:44:56.227" v="113" actId="478"/>
          <ac:spMkLst>
            <pc:docMk/>
            <pc:sldMk cId="1855858306" sldId="303"/>
            <ac:spMk id="8" creationId="{00000000-0000-0000-0000-000000000000}"/>
          </ac:spMkLst>
        </pc:spChg>
        <pc:spChg chg="add mod">
          <ac:chgData name="Alejandra Cruz" userId="301244ff34347088" providerId="LiveId" clId="{D6CBA698-4761-4C97-BE1C-A6AD84BEF231}" dt="2021-10-29T00:45:57.754" v="136" actId="1076"/>
          <ac:spMkLst>
            <pc:docMk/>
            <pc:sldMk cId="1855858306" sldId="303"/>
            <ac:spMk id="11" creationId="{261705FF-14DA-4069-AC30-60ADCB8AF13E}"/>
          </ac:spMkLst>
        </pc:spChg>
        <pc:spChg chg="add mod">
          <ac:chgData name="Alejandra Cruz" userId="301244ff34347088" providerId="LiveId" clId="{D6CBA698-4761-4C97-BE1C-A6AD84BEF231}" dt="2021-10-29T00:46:04.508" v="138" actId="1076"/>
          <ac:spMkLst>
            <pc:docMk/>
            <pc:sldMk cId="1855858306" sldId="303"/>
            <ac:spMk id="12" creationId="{E2C59024-C6C4-4821-88D8-5624EB75A18F}"/>
          </ac:spMkLst>
        </pc:spChg>
        <pc:picChg chg="del">
          <ac:chgData name="Alejandra Cruz" userId="301244ff34347088" providerId="LiveId" clId="{D6CBA698-4761-4C97-BE1C-A6AD84BEF231}" dt="2021-10-29T00:44:25.566" v="107" actId="478"/>
          <ac:picMkLst>
            <pc:docMk/>
            <pc:sldMk cId="1855858306" sldId="303"/>
            <ac:picMk id="3" creationId="{ABBB737A-445B-440B-99F7-F1487D2A1796}"/>
          </ac:picMkLst>
        </pc:picChg>
        <pc:picChg chg="add mod">
          <ac:chgData name="Alejandra Cruz" userId="301244ff34347088" providerId="LiveId" clId="{D6CBA698-4761-4C97-BE1C-A6AD84BEF231}" dt="2021-10-29T00:45:12.923" v="120" actId="1076"/>
          <ac:picMkLst>
            <pc:docMk/>
            <pc:sldMk cId="1855858306" sldId="303"/>
            <ac:picMk id="5" creationId="{740AE5A9-735D-490F-A45C-5743D7FAD632}"/>
          </ac:picMkLst>
        </pc:picChg>
        <pc:picChg chg="add mod">
          <ac:chgData name="Alejandra Cruz" userId="301244ff34347088" providerId="LiveId" clId="{D6CBA698-4761-4C97-BE1C-A6AD84BEF231}" dt="2021-10-29T00:45:10.474" v="118" actId="1076"/>
          <ac:picMkLst>
            <pc:docMk/>
            <pc:sldMk cId="1855858306" sldId="303"/>
            <ac:picMk id="9" creationId="{DFF0FBAA-A209-47C4-B318-925301616915}"/>
          </ac:picMkLst>
        </pc:picChg>
        <pc:picChg chg="add mod">
          <ac:chgData name="Alejandra Cruz" userId="301244ff34347088" providerId="LiveId" clId="{D6CBA698-4761-4C97-BE1C-A6AD84BEF231}" dt="2021-10-29T00:45:13.842" v="121" actId="1076"/>
          <ac:picMkLst>
            <pc:docMk/>
            <pc:sldMk cId="1855858306" sldId="303"/>
            <ac:picMk id="10" creationId="{4C3C5641-BF7D-4166-8AB5-E1CDA194D5C0}"/>
          </ac:picMkLst>
        </pc:picChg>
      </pc:sldChg>
      <pc:sldChg chg="addSp delSp modSp add mod">
        <pc:chgData name="Alejandra Cruz" userId="301244ff34347088" providerId="LiveId" clId="{D6CBA698-4761-4C97-BE1C-A6AD84BEF231}" dt="2021-10-29T00:45:41.890" v="130" actId="1076"/>
        <pc:sldMkLst>
          <pc:docMk/>
          <pc:sldMk cId="1561693137" sldId="304"/>
        </pc:sldMkLst>
        <pc:spChg chg="add mod">
          <ac:chgData name="Alejandra Cruz" userId="301244ff34347088" providerId="LiveId" clId="{D6CBA698-4761-4C97-BE1C-A6AD84BEF231}" dt="2021-10-29T00:45:40.034" v="129" actId="1076"/>
          <ac:spMkLst>
            <pc:docMk/>
            <pc:sldMk cId="1561693137" sldId="304"/>
            <ac:spMk id="5" creationId="{3EE6FE1C-70CD-4896-9542-0A62C09B828A}"/>
          </ac:spMkLst>
        </pc:spChg>
        <pc:picChg chg="del">
          <ac:chgData name="Alejandra Cruz" userId="301244ff34347088" providerId="LiveId" clId="{D6CBA698-4761-4C97-BE1C-A6AD84BEF231}" dt="2021-10-29T00:45:21.715" v="123" actId="478"/>
          <ac:picMkLst>
            <pc:docMk/>
            <pc:sldMk cId="1561693137" sldId="304"/>
            <ac:picMk id="3" creationId="{ABBB737A-445B-440B-99F7-F1487D2A1796}"/>
          </ac:picMkLst>
        </pc:picChg>
        <pc:picChg chg="add mod">
          <ac:chgData name="Alejandra Cruz" userId="301244ff34347088" providerId="LiveId" clId="{D6CBA698-4761-4C97-BE1C-A6AD84BEF231}" dt="2021-10-29T00:45:41.890" v="130" actId="1076"/>
          <ac:picMkLst>
            <pc:docMk/>
            <pc:sldMk cId="1561693137" sldId="304"/>
            <ac:picMk id="6" creationId="{5E014F53-AD87-40FB-8249-F67BB43FE2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8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3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7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1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8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2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3281" y="2313432"/>
            <a:ext cx="53692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PROYECTO SITP</a:t>
            </a:r>
          </a:p>
          <a:p>
            <a:pPr algn="r"/>
            <a:r>
              <a:rPr lang="es-ES" dirty="0"/>
              <a:t>Gestión Estratégica de Proyectos de Analitica</a:t>
            </a:r>
          </a:p>
          <a:p>
            <a:pPr algn="r"/>
            <a:r>
              <a:rPr lang="es-ES" sz="1800" dirty="0">
                <a:effectLst/>
                <a:latin typeface="Calibri" panose="020F0502020204030204" pitchFamily="34" charset="0"/>
              </a:rPr>
              <a:t>Camilo Eduardo </a:t>
            </a:r>
            <a:r>
              <a:rPr lang="es-ES" sz="1800" dirty="0" err="1">
                <a:effectLst/>
                <a:latin typeface="Calibri" panose="020F0502020204030204" pitchFamily="34" charset="0"/>
              </a:rPr>
              <a:t>Matson</a:t>
            </a:r>
            <a:r>
              <a:rPr lang="es-ES" sz="1800" dirty="0">
                <a:effectLst/>
                <a:latin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</a:rPr>
              <a:t>Hernandez</a:t>
            </a:r>
            <a:endParaRPr lang="es-ES" sz="1800" dirty="0">
              <a:effectLst/>
              <a:latin typeface="Calibri" panose="020F0502020204030204" pitchFamily="34" charset="0"/>
            </a:endParaRPr>
          </a:p>
          <a:p>
            <a:pPr algn="r"/>
            <a:r>
              <a:rPr lang="en-US" dirty="0"/>
              <a:t>22 /11 / 2021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C59E54B-49EE-4CBF-ABE0-73B40358368D}"/>
              </a:ext>
            </a:extLst>
          </p:cNvPr>
          <p:cNvSpPr txBox="1"/>
          <p:nvPr/>
        </p:nvSpPr>
        <p:spPr>
          <a:xfrm>
            <a:off x="3533965" y="4724400"/>
            <a:ext cx="536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Presentado</a:t>
            </a:r>
            <a:r>
              <a:rPr lang="en-US" dirty="0"/>
              <a:t> por:</a:t>
            </a:r>
          </a:p>
          <a:p>
            <a:pPr algn="r"/>
            <a:r>
              <a:rPr lang="es-ES" dirty="0">
                <a:latin typeface="+mj-lt"/>
              </a:rPr>
              <a:t>Paola Alejandra Cruz Verdugo</a:t>
            </a:r>
          </a:p>
          <a:p>
            <a:pPr algn="r"/>
            <a:r>
              <a:rPr lang="es-ES" dirty="0">
                <a:latin typeface="+mj-lt"/>
              </a:rPr>
              <a:t>Juan Carlos Morales Monguí</a:t>
            </a:r>
          </a:p>
          <a:p>
            <a:pPr algn="r"/>
            <a:r>
              <a:rPr lang="es-ES" dirty="0" err="1">
                <a:latin typeface="+mj-lt"/>
              </a:rPr>
              <a:t>Nidian</a:t>
            </a:r>
            <a:r>
              <a:rPr lang="es-ES" dirty="0">
                <a:latin typeface="+mj-lt"/>
              </a:rPr>
              <a:t> Andrea Abella Vergara</a:t>
            </a:r>
          </a:p>
        </p:txBody>
      </p:sp>
    </p:spTree>
    <p:extLst>
      <p:ext uri="{BB962C8B-B14F-4D97-AF65-F5344CB8AC3E}">
        <p14:creationId xmlns:p14="http://schemas.microsoft.com/office/powerpoint/2010/main" val="23243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ITP Rutas: Bogotá: conozca las nuevas rutas del componente zonal del SITP  | Bogotá | Caracol Radio">
            <a:extLst>
              <a:ext uri="{FF2B5EF4-FFF2-40B4-BE49-F238E27FC236}">
                <a16:creationId xmlns:a16="http://schemas.microsoft.com/office/drawing/2014/main" id="{C83D585F-AE15-45DB-B52F-F2EE6CBE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7" y="1624520"/>
            <a:ext cx="8290761" cy="42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3" y="73376"/>
            <a:ext cx="904617" cy="6784624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BB91A942-7C26-47C0-8C08-C1C5DC0090BD}"/>
              </a:ext>
            </a:extLst>
          </p:cNvPr>
          <p:cNvSpPr txBox="1"/>
          <p:nvPr/>
        </p:nvSpPr>
        <p:spPr>
          <a:xfrm>
            <a:off x="267510" y="492045"/>
            <a:ext cx="76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s-ES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CO" sz="1800" b="1" dirty="0">
              <a:solidFill>
                <a:srgbClr val="000000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41ABD1-7CBE-4A40-8F77-CBB35DF54936}"/>
              </a:ext>
            </a:extLst>
          </p:cNvPr>
          <p:cNvSpPr txBox="1"/>
          <p:nvPr/>
        </p:nvSpPr>
        <p:spPr>
          <a:xfrm>
            <a:off x="267510" y="1176827"/>
            <a:ext cx="79718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effectLst/>
                <a:latin typeface="Segoe UI" panose="020B0502040204020203" pitchFamily="34" charset="0"/>
              </a:rPr>
              <a:t>En el análisis de las variables, podemos concluir que:</a:t>
            </a:r>
          </a:p>
          <a:p>
            <a:pPr algn="just"/>
            <a:endParaRPr lang="es-ES" dirty="0">
              <a:effectLst/>
              <a:latin typeface="Segoe UI" panose="020B0502040204020203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s-ES" sz="1800" b="0" i="0" dirty="0">
                <a:effectLst/>
                <a:latin typeface="Segoe UI" panose="020B0502040204020203" pitchFamily="34" charset="0"/>
              </a:rPr>
              <a:t> Las infracciones con más frecuencia son, atención en vía con el 23% es decir que la mayoría fueron por que el bus presento fallas y no fue retirado a tiempo de la vía, la que le sigue con un 13% se encuentra en vehículo desaseado, el 9% Desacato a la autoridad, 8% mal funcionamiento del vehículo, el 7% no manejo preventivo y el 6% alarma en testigo.</a:t>
            </a:r>
            <a:br>
              <a:rPr lang="es-ES" dirty="0">
                <a:effectLst/>
                <a:latin typeface="Segoe UI" panose="020B0502040204020203" pitchFamily="34" charset="0"/>
              </a:rPr>
            </a:br>
            <a:endParaRPr lang="es-ES" dirty="0">
              <a:effectLst/>
              <a:latin typeface="Segoe UI" panose="020B0502040204020203" pitchFamily="34" charset="0"/>
            </a:endParaRPr>
          </a:p>
          <a:p>
            <a:pPr algn="just">
              <a:buFont typeface="+mj-lt"/>
              <a:buAutoNum type="arabicPeriod" startAt="2"/>
            </a:pPr>
            <a:r>
              <a:rPr lang="es-ES" sz="1800" b="0" i="0" dirty="0">
                <a:effectLst/>
                <a:latin typeface="Segoe UI" panose="020B0502040204020203" pitchFamily="34" charset="0"/>
              </a:rPr>
              <a:t> Aunque la empresa A es la que mayor ruta maneja su numero de infracciones en bastante alarmante al compararla con la empresa D que tiene una similitud en cuanto asignación de rutas, se sugiere realizar un seguimiento especial al comportamiento de la empresa A.</a:t>
            </a:r>
          </a:p>
          <a:p>
            <a:pPr algn="just"/>
            <a:endParaRPr lang="es-ES" b="0" i="0" dirty="0">
              <a:effectLst/>
              <a:latin typeface="Segoe UI" panose="020B0502040204020203" pitchFamily="34" charset="0"/>
            </a:endParaRPr>
          </a:p>
          <a:p>
            <a:pPr algn="just"/>
            <a:r>
              <a:rPr lang="es-ES" sz="1800" b="0" i="0" dirty="0">
                <a:effectLst/>
                <a:latin typeface="Segoe UI" panose="020B0502040204020203" pitchFamily="34" charset="0"/>
              </a:rPr>
              <a:t>3. Se cumple la meta en Kilometro en el 87.7 %.</a:t>
            </a:r>
            <a:endParaRPr lang="es-ES" b="0" i="0" dirty="0">
              <a:effectLst/>
              <a:latin typeface="Segoe UI" panose="020B0502040204020203" pitchFamily="34" charset="0"/>
            </a:endParaRPr>
          </a:p>
          <a:p>
            <a:pPr algn="just"/>
            <a:endParaRPr lang="es-ES" dirty="0">
              <a:effectLst/>
              <a:latin typeface="Segoe UI" panose="020B0502040204020203" pitchFamily="34" charset="0"/>
            </a:endParaRPr>
          </a:p>
          <a:p>
            <a:pPr algn="just">
              <a:buFont typeface="+mj-lt"/>
              <a:buAutoNum type="arabicPeriod" startAt="4"/>
            </a:pPr>
            <a:r>
              <a:rPr lang="es-ES" sz="1800" b="0" i="0" dirty="0">
                <a:effectLst/>
                <a:latin typeface="Segoe UI" panose="020B0502040204020203" pitchFamily="34" charset="0"/>
              </a:rPr>
              <a:t> Con los datos obtenidos podemos observar que para el periodo de pandemia se presentó una diminución en las infracciones generando datos atípicos, esto se debe a las restricciones de movilidad en la ciudad de Bogotá</a:t>
            </a:r>
            <a:r>
              <a:rPr lang="es-ES" sz="1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.</a:t>
            </a:r>
            <a:endParaRPr lang="es-E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TP Rutas: Bogotá: conozca las nuevas rutas del componente zonal del SITP  | Bogotá | Caracol Radio">
            <a:extLst>
              <a:ext uri="{FF2B5EF4-FFF2-40B4-BE49-F238E27FC236}">
                <a16:creationId xmlns:a16="http://schemas.microsoft.com/office/drawing/2014/main" id="{A58A60A0-135D-422A-9863-E06043B6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7" y="1624520"/>
            <a:ext cx="8290761" cy="42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736" y="2045042"/>
            <a:ext cx="7918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Justificación del problema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 el SITP se refleja una problemática por el gran número de infracciones cometidas a diario, por lo cual se realizará un análisis que nos ayude a comprender las infracciones más frecuentes que se cometen en el Sistema Integrado de Transporte Publico, esto con el fin de poder identificar comportamientos o patrones que ayuden a disminuir las infracciones más significativas, adicional ver si hay algún comportamiento atípico en los periodos que componen la pandemia del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Covid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19.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3" y="73376"/>
            <a:ext cx="904617" cy="6784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36" y="170634"/>
            <a:ext cx="196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Proyecto SITP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0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ITP Rutas: Bogotá: conozca las nuevas rutas del componente zonal del SITP  | Bogotá | Caracol Radio">
            <a:extLst>
              <a:ext uri="{FF2B5EF4-FFF2-40B4-BE49-F238E27FC236}">
                <a16:creationId xmlns:a16="http://schemas.microsoft.com/office/drawing/2014/main" id="{0EF29EC2-B463-4CC5-B449-30D3BABD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7" y="1624520"/>
            <a:ext cx="8290761" cy="42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612" y="1328624"/>
            <a:ext cx="76927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Objetivo General 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Identificar las principales infracciones cometidas en el SITP.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Visualizar cada una de las infracciones, con su geo-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localizalizacion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Power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BI con el fin de identificar patrones, mapas de calor o conglomerados en sitios específicos.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s-E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Alcance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Realizar análisis exploratorio de los datos.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Entregar de tablero dinámico en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Power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</a:t>
            </a:r>
          </a:p>
          <a:p>
            <a:endParaRPr lang="es-CO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3" y="73376"/>
            <a:ext cx="904617" cy="67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4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" y="492045"/>
            <a:ext cx="76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s-CO" sz="1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Metodología </a:t>
            </a:r>
            <a:r>
              <a:rPr lang="es-CO" sz="1800" b="1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Crisp</a:t>
            </a:r>
            <a:r>
              <a:rPr lang="es-CO" sz="1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3" y="73376"/>
            <a:ext cx="904617" cy="6784624"/>
          </a:xfrm>
          <a:prstGeom prst="rect">
            <a:avLst/>
          </a:prstGeom>
        </p:spPr>
      </p:pic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4ED98500-1601-4C3A-9CCC-703186762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798847"/>
            <a:ext cx="7378065" cy="34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" y="492045"/>
            <a:ext cx="76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CO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EDT-WBS del proyecto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3" y="73376"/>
            <a:ext cx="904617" cy="67846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0F8EAC-D409-4CD1-B051-3C39787DC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98" y="1132563"/>
            <a:ext cx="7838053" cy="50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8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" y="492045"/>
            <a:ext cx="76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s-CO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Arquitectura entidad relación </a:t>
            </a:r>
            <a:r>
              <a:rPr lang="es-CO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s-CO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BI)</a:t>
            </a:r>
            <a:endParaRPr lang="es-CO" sz="1800" b="1" dirty="0">
              <a:solidFill>
                <a:srgbClr val="000000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3" y="73376"/>
            <a:ext cx="904617" cy="678462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6F519D-904B-4A1B-A183-C1E03364F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4" y="1642346"/>
            <a:ext cx="7509753" cy="39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312" y="492045"/>
            <a:ext cx="76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s-ES" b="1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CO" b="1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istoria</a:t>
            </a:r>
            <a:r>
              <a:rPr lang="es-CO" b="1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los datos y visualización</a:t>
            </a:r>
            <a:endParaRPr lang="es-CO" sz="1800" b="1" dirty="0">
              <a:solidFill>
                <a:srgbClr val="000000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3" y="73376"/>
            <a:ext cx="904617" cy="67846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67BC35-3A02-41E5-BDEA-69A3CBBBC863}"/>
              </a:ext>
            </a:extLst>
          </p:cNvPr>
          <p:cNvSpPr txBox="1"/>
          <p:nvPr/>
        </p:nvSpPr>
        <p:spPr>
          <a:xfrm>
            <a:off x="980616" y="1254868"/>
            <a:ext cx="6352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la segunda fase de exploración de los datos se realizó una visualización en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BI, Para esta se incluyeron la base de las infracciones del SITP, base de kilómetros y el diccionario que contiene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informacion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sobre las empresas, rutas, fechas y tipo de concesión, bases requeridas para la visualización.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E06D09-F999-4C44-9F3B-5CD7819BF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89" y="3429000"/>
            <a:ext cx="4776282" cy="271160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B8883D7-2511-4396-9AF0-4DB45FA08335}"/>
              </a:ext>
            </a:extLst>
          </p:cNvPr>
          <p:cNvSpPr txBox="1"/>
          <p:nvPr/>
        </p:nvSpPr>
        <p:spPr>
          <a:xfrm>
            <a:off x="5415526" y="3832698"/>
            <a:ext cx="2587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esta primera página de visualización se observa un plano general de las infracciones en el periodo de enero de 2019 a junio de 2021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3" y="73376"/>
            <a:ext cx="904617" cy="67846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67BC35-3A02-41E5-BDEA-69A3CBBBC863}"/>
              </a:ext>
            </a:extLst>
          </p:cNvPr>
          <p:cNvSpPr txBox="1"/>
          <p:nvPr/>
        </p:nvSpPr>
        <p:spPr>
          <a:xfrm>
            <a:off x="1306493" y="4387174"/>
            <a:ext cx="635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la Pagina llamada “Empresas” del informe, encontraremos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informacion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 comportamiento de las infracciones y kilómetros por empresa.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8F49E8-241E-493B-A568-7AF891872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31" y="751703"/>
            <a:ext cx="5691654" cy="32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3" y="73376"/>
            <a:ext cx="904617" cy="67846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67BC35-3A02-41E5-BDEA-69A3CBBBC863}"/>
              </a:ext>
            </a:extLst>
          </p:cNvPr>
          <p:cNvSpPr txBox="1"/>
          <p:nvPr/>
        </p:nvSpPr>
        <p:spPr>
          <a:xfrm>
            <a:off x="1530229" y="4260715"/>
            <a:ext cx="6352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la página llamada “indicador” se encuentra la medición del ICO y ICK.</a:t>
            </a:r>
          </a:p>
          <a:p>
            <a:pPr algn="just"/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el SITP se manejan dos indicadores el ICO es el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conducta operacional mide el total de puntos por cada 10.000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Kilometros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ejecutados y el ICK Indicador de cumplimiento de 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kilometros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8B2D32-61FF-4B47-AB59-3881418F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30" y="383944"/>
            <a:ext cx="5787958" cy="32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552</Words>
  <Application>Microsoft Office PowerPoint</Application>
  <PresentationFormat>Presentación en pantalla (4:3)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Segoe UI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juan carlos morales mongui</cp:lastModifiedBy>
  <cp:revision>67</cp:revision>
  <dcterms:created xsi:type="dcterms:W3CDTF">2010-11-16T19:37:36Z</dcterms:created>
  <dcterms:modified xsi:type="dcterms:W3CDTF">2021-11-23T04:37:57Z</dcterms:modified>
</cp:coreProperties>
</file>