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6"/>
  </p:handoutMasterIdLst>
  <p:sldIdLst>
    <p:sldId id="256" r:id="rId2"/>
    <p:sldId id="260" r:id="rId3"/>
    <p:sldId id="264" r:id="rId4"/>
    <p:sldId id="258" r:id="rId5"/>
    <p:sldId id="266" r:id="rId6"/>
    <p:sldId id="270" r:id="rId7"/>
    <p:sldId id="261" r:id="rId8"/>
    <p:sldId id="262" r:id="rId9"/>
    <p:sldId id="263" r:id="rId10"/>
    <p:sldId id="265" r:id="rId11"/>
    <p:sldId id="268" r:id="rId12"/>
    <p:sldId id="267" r:id="rId13"/>
    <p:sldId id="271" r:id="rId14"/>
    <p:sldId id="269" r:id="rId15"/>
  </p:sldIdLst>
  <p:sldSz cx="24382413" cy="13716000"/>
  <p:notesSz cx="6858000" cy="9144000"/>
  <p:defaultTextStyle>
    <a:defPPr>
      <a:defRPr lang="es-CO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800080"/>
    <a:srgbClr val="9900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 snapToGrid="0">
      <p:cViewPr varScale="1">
        <p:scale>
          <a:sx n="36" d="100"/>
          <a:sy n="36" d="100"/>
        </p:scale>
        <p:origin x="540" y="90"/>
      </p:cViewPr>
      <p:guideLst>
        <p:guide orient="horz" pos="4320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08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711AA-D40C-4655-95F0-CD2994481B7F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3BB1C-F4FF-4711-9BBD-02CE497A01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0777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B853-B911-495F-ADB7-77672F482882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C0D-7CA5-4BD6-B029-D2EE216CA83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940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B853-B911-495F-ADB7-77672F482882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C0D-7CA5-4BD6-B029-D2EE216CA83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997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B853-B911-495F-ADB7-77672F482882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C0D-7CA5-4BD6-B029-D2EE216CA83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1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B853-B911-495F-ADB7-77672F482882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C0D-7CA5-4BD6-B029-D2EE216CA83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763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B853-B911-495F-ADB7-77672F482882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C0D-7CA5-4BD6-B029-D2EE216CA83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578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B853-B911-495F-ADB7-77672F482882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C0D-7CA5-4BD6-B029-D2EE216CA83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121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B853-B911-495F-ADB7-77672F482882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C0D-7CA5-4BD6-B029-D2EE216CA83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353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B853-B911-495F-ADB7-77672F482882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C0D-7CA5-4BD6-B029-D2EE216CA83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062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B853-B911-495F-ADB7-77672F482882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C0D-7CA5-4BD6-B029-D2EE216CA83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168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B853-B911-495F-ADB7-77672F482882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C0D-7CA5-4BD6-B029-D2EE216CA83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514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B853-B911-495F-ADB7-77672F482882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C0D-7CA5-4BD6-B029-D2EE216CA83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477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5"/>
            <a:ext cx="24485810" cy="137732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6B853-B911-495F-ADB7-77672F482882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7C0D-7CA5-4BD6-B029-D2EE216CA83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9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"/>
            <a:ext cx="24382413" cy="1371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6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3649B6A3-AB93-4FE7-AB60-39D7011A3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25" y="2930638"/>
            <a:ext cx="22245162" cy="1078536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BF7A7FF-DBBC-4E8E-AEAB-6A2027166E5D}"/>
              </a:ext>
            </a:extLst>
          </p:cNvPr>
          <p:cNvSpPr/>
          <p:nvPr/>
        </p:nvSpPr>
        <p:spPr>
          <a:xfrm>
            <a:off x="9955593" y="1092110"/>
            <a:ext cx="447122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50" dirty="0">
                <a:ln w="9525" cmpd="sng">
                  <a:solidFill>
                    <a:srgbClr val="7030A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Evidencias</a:t>
            </a:r>
            <a:r>
              <a:rPr lang="en-US" sz="6600" b="1" cap="none" spc="50" dirty="0">
                <a:ln w="9525" cmpd="sng">
                  <a:solidFill>
                    <a:srgbClr val="7030A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</a:t>
            </a:r>
            <a:endParaRPr lang="en-US" sz="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43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C5C2084-076E-48FA-B2FF-644BFEA8C6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75" y="2783899"/>
            <a:ext cx="21161062" cy="1025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9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630A91-45E4-422D-BBEC-B64797890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73" y="2778135"/>
            <a:ext cx="23020866" cy="98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9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FEB248-852B-4807-9167-058C4167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07" y="2815366"/>
            <a:ext cx="21797198" cy="1002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1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2F56D9-C4EE-4ACB-9105-E0115EA80F8C}"/>
              </a:ext>
            </a:extLst>
          </p:cNvPr>
          <p:cNvSpPr/>
          <p:nvPr/>
        </p:nvSpPr>
        <p:spPr>
          <a:xfrm>
            <a:off x="6692905" y="5018650"/>
            <a:ext cx="10996601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Gracias </a:t>
            </a:r>
          </a:p>
          <a:p>
            <a:pPr algn="ctr"/>
            <a:r>
              <a:rPr lang="en-US" sz="8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por su atención</a:t>
            </a:r>
            <a:endParaRPr lang="en-US" sz="88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8712167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F4E65FD8-006F-4FBB-9A9E-7E848AA5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87" y="1141411"/>
            <a:ext cx="2356799" cy="2509839"/>
          </a:xfrm>
          <a:prstGeom prst="rect">
            <a:avLst/>
          </a:prstGeom>
        </p:spPr>
      </p:pic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C957242-8F6D-4952-96B9-19456DBB8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81" y="3524719"/>
            <a:ext cx="15658354" cy="88078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4F9FDB-27A1-42D1-A1F9-BEC115ABCAC6}"/>
              </a:ext>
            </a:extLst>
          </p:cNvPr>
          <p:cNvSpPr/>
          <p:nvPr/>
        </p:nvSpPr>
        <p:spPr>
          <a:xfrm>
            <a:off x="4894135" y="1383457"/>
            <a:ext cx="1497204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50" dirty="0">
                <a:ln w="9525" cmpd="sng">
                  <a:solidFill>
                    <a:srgbClr val="7030A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Presentation Delivery Express project:</a:t>
            </a:r>
          </a:p>
        </p:txBody>
      </p:sp>
    </p:spTree>
    <p:extLst>
      <p:ext uri="{BB962C8B-B14F-4D97-AF65-F5344CB8AC3E}">
        <p14:creationId xmlns:p14="http://schemas.microsoft.com/office/powerpoint/2010/main" val="38349842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459E1F-F865-441B-A88A-425F4731434E}"/>
              </a:ext>
            </a:extLst>
          </p:cNvPr>
          <p:cNvSpPr txBox="1"/>
          <p:nvPr/>
        </p:nvSpPr>
        <p:spPr>
          <a:xfrm>
            <a:off x="1506071" y="3775188"/>
            <a:ext cx="20466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call our project Delivery Express, which is a desktop web application created to facilitate and boost Jireh Express company's shipping processes.</a:t>
            </a:r>
          </a:p>
          <a:p>
            <a:endParaRPr lang="en-US" dirty="0"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rgbClr val="660066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Llamamos a nuestro proyecto Delivery Express, que es una aplicación web de escritorio creada para facilitar y potenciar los procesos de envío de la empresa Jireh Express.</a:t>
            </a:r>
          </a:p>
          <a:p>
            <a:endParaRPr lang="en-US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FB088-C14F-4EBC-87DF-529A7DCA83A5}"/>
              </a:ext>
            </a:extLst>
          </p:cNvPr>
          <p:cNvSpPr txBox="1"/>
          <p:nvPr/>
        </p:nvSpPr>
        <p:spPr>
          <a:xfrm>
            <a:off x="1506071" y="7745506"/>
            <a:ext cx="20654682" cy="5228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problem: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 is the Company Jireh Express didn´t evolved there paper work into more technological process to make things better and eficient</a:t>
            </a:r>
            <a:r>
              <a:rPr lang="en-US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</a:p>
          <a:p>
            <a:endParaRPr lang="es-CO" dirty="0">
              <a:latin typeface="Century Schoolbook" panose="02040604050505020304" pitchFamily="18" charset="0"/>
            </a:endParaRPr>
          </a:p>
          <a:p>
            <a:r>
              <a:rPr lang="es-ES" sz="4800" b="1" dirty="0">
                <a:solidFill>
                  <a:srgbClr val="660066"/>
                </a:solidFill>
                <a:latin typeface="Century Schoolbook" panose="02040604050505020304" pitchFamily="18" charset="0"/>
              </a:rPr>
              <a:t>Identificar el problema:</a:t>
            </a:r>
          </a:p>
          <a:p>
            <a:r>
              <a:rPr lang="es-ES" dirty="0">
                <a:solidFill>
                  <a:srgbClr val="660066"/>
                </a:solidFill>
                <a:latin typeface="Century Schoolbook" panose="02040604050505020304" pitchFamily="18" charset="0"/>
              </a:rPr>
              <a:t>El problema es que la empresa Jireh Express no ha evolucionado su papeleo hacia un proceso más tecnológico para hacer las cosas mejor y más eficientes.</a:t>
            </a:r>
          </a:p>
          <a:p>
            <a:endParaRPr lang="es-C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6311F-ED25-46E6-8885-73ABC915808C}"/>
              </a:ext>
            </a:extLst>
          </p:cNvPr>
          <p:cNvSpPr/>
          <p:nvPr/>
        </p:nvSpPr>
        <p:spPr>
          <a:xfrm>
            <a:off x="8271660" y="1328364"/>
            <a:ext cx="712350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50" dirty="0">
                <a:ln w="9525" cmpd="sng">
                  <a:solidFill>
                    <a:srgbClr val="7030A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</a:t>
            </a:r>
            <a:r>
              <a:rPr lang="en-US" sz="6000" b="1" cap="none" spc="50" dirty="0">
                <a:ln w="9525" cmpd="sng">
                  <a:solidFill>
                    <a:srgbClr val="7030A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256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D103AA-7536-490B-973F-73CA63A7E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065082" y="-12065082"/>
            <a:ext cx="252248" cy="2438241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43827F-16BD-4E13-AE96-8DAFFBB1E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87" y="1141411"/>
            <a:ext cx="2356799" cy="25098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8C45A3-8836-4B05-802F-3CD5C4FFCE2A}"/>
              </a:ext>
            </a:extLst>
          </p:cNvPr>
          <p:cNvSpPr/>
          <p:nvPr/>
        </p:nvSpPr>
        <p:spPr>
          <a:xfrm>
            <a:off x="7593585" y="3931186"/>
            <a:ext cx="779675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50" dirty="0">
                <a:ln w="9525" cmpd="sng">
                  <a:solidFill>
                    <a:srgbClr val="7030A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Objetivo General: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1DA69-000F-4A62-97CE-9E12CAB69C18}"/>
              </a:ext>
            </a:extLst>
          </p:cNvPr>
          <p:cNvSpPr txBox="1"/>
          <p:nvPr/>
        </p:nvSpPr>
        <p:spPr>
          <a:xfrm>
            <a:off x="1183340" y="6858000"/>
            <a:ext cx="22779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entury Schoolbook" panose="02040604050505020304" pitchFamily="18" charset="0"/>
              </a:rPr>
              <a:t>Desarrollar un aplicativo web, el cual permitirá que los clientes tengan un mejor y mayor contacto con la empresa, teniendo así una mejor visualización del servicio en tiempo real, sus tiempos de entrega, servicios prestados; almacenando la información de los clientes y servicios para futuros envíos.</a:t>
            </a:r>
            <a:endParaRPr lang="es-CO" dirty="0">
              <a:latin typeface="Century Schoolbook" panose="020406040505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059471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0586C-E39B-407B-AD73-F612E282D5F0}"/>
              </a:ext>
            </a:extLst>
          </p:cNvPr>
          <p:cNvSpPr txBox="1"/>
          <p:nvPr/>
        </p:nvSpPr>
        <p:spPr>
          <a:xfrm>
            <a:off x="1710668" y="5015315"/>
            <a:ext cx="2030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>
                <a:latin typeface="Century Schoolbook" panose="02040604050505020304" pitchFamily="18" charset="0"/>
              </a:rPr>
              <a:t>Implementar un sistema de registro de usuario y contraseña en el </a:t>
            </a:r>
            <a:r>
              <a:rPr lang="es-ES">
                <a:latin typeface="Century Schoolbook" panose="02040604050505020304" pitchFamily="18" charset="0"/>
              </a:rPr>
              <a:t>aplicativo web.</a:t>
            </a:r>
            <a:endParaRPr lang="es-CO" dirty="0"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04EC7-3BFA-427C-89EE-73266DE038B4}"/>
              </a:ext>
            </a:extLst>
          </p:cNvPr>
          <p:cNvSpPr txBox="1"/>
          <p:nvPr/>
        </p:nvSpPr>
        <p:spPr>
          <a:xfrm>
            <a:off x="1710667" y="6749550"/>
            <a:ext cx="20880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>
                <a:latin typeface="Century Schoolbook" panose="02040604050505020304" pitchFamily="18" charset="0"/>
              </a:rPr>
              <a:t>Facilitar la información más detallada de los productos en stock.</a:t>
            </a:r>
            <a:endParaRPr lang="es-CO" dirty="0"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877B1-490F-42BC-9259-200AC31AACBC}"/>
              </a:ext>
            </a:extLst>
          </p:cNvPr>
          <p:cNvSpPr txBox="1"/>
          <p:nvPr/>
        </p:nvSpPr>
        <p:spPr>
          <a:xfrm>
            <a:off x="1710667" y="10384142"/>
            <a:ext cx="2008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>
                <a:latin typeface="Century Schoolbook" panose="02040604050505020304" pitchFamily="18" charset="0"/>
              </a:rPr>
              <a:t>Entablar comunicación virtual con el vendedor y el mensajero de la empresa.</a:t>
            </a:r>
            <a:endParaRPr lang="es-CO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917030-F854-4692-8D4B-8351064B1865}"/>
              </a:ext>
            </a:extLst>
          </p:cNvPr>
          <p:cNvSpPr/>
          <p:nvPr/>
        </p:nvSpPr>
        <p:spPr>
          <a:xfrm>
            <a:off x="7104043" y="2685527"/>
            <a:ext cx="951831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50" dirty="0">
                <a:ln w="9525" cmpd="sng">
                  <a:solidFill>
                    <a:srgbClr val="7030A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Objetivos Específicos: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D3978-C937-436B-BFEC-D6DCD25B0DA0}"/>
              </a:ext>
            </a:extLst>
          </p:cNvPr>
          <p:cNvSpPr txBox="1"/>
          <p:nvPr/>
        </p:nvSpPr>
        <p:spPr>
          <a:xfrm>
            <a:off x="1710667" y="8483785"/>
            <a:ext cx="18422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>
                <a:latin typeface="Century Schoolbook" panose="02040604050505020304" pitchFamily="18" charset="0"/>
              </a:rPr>
              <a:t>Ofrecer opciones más personalizadas en la solicitud de servicios de mensajería en tiempo real.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123252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BB0BDB-0940-4839-90D2-F17529085B1A}"/>
              </a:ext>
            </a:extLst>
          </p:cNvPr>
          <p:cNvSpPr/>
          <p:nvPr/>
        </p:nvSpPr>
        <p:spPr>
          <a:xfrm>
            <a:off x="9048695" y="1717339"/>
            <a:ext cx="546765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9525" cmpd="sng">
                  <a:solidFill>
                    <a:srgbClr val="7030A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Tecnologias</a:t>
            </a:r>
            <a:r>
              <a:rPr lang="en-US" sz="8000" b="1" cap="none" spc="50" dirty="0">
                <a:ln w="9525" cmpd="sng">
                  <a:solidFill>
                    <a:srgbClr val="7030A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CB937-177B-4A09-BC14-566FC5568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94" y="4572987"/>
            <a:ext cx="5668166" cy="234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F812FC-BF1F-456C-9EED-EC1CE21515AC}"/>
              </a:ext>
            </a:extLst>
          </p:cNvPr>
          <p:cNvSpPr txBox="1"/>
          <p:nvPr/>
        </p:nvSpPr>
        <p:spPr>
          <a:xfrm>
            <a:off x="3611983" y="7143221"/>
            <a:ext cx="188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Xampp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2982D-2733-41F9-9D5A-DC9D8F92D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880" y="4568173"/>
            <a:ext cx="5879851" cy="25702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EC14F3-097D-4ABD-953D-B3D2C8197548}"/>
              </a:ext>
            </a:extLst>
          </p:cNvPr>
          <p:cNvSpPr txBox="1"/>
          <p:nvPr/>
        </p:nvSpPr>
        <p:spPr>
          <a:xfrm>
            <a:off x="17427389" y="7527941"/>
            <a:ext cx="4238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Apache Netbeans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0F7676-D4C8-4501-9E80-BDB430805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193" y="8297382"/>
            <a:ext cx="8332653" cy="31887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5D89D1-5545-49B4-A687-5A569EE31A8D}"/>
              </a:ext>
            </a:extLst>
          </p:cNvPr>
          <p:cNvSpPr txBox="1"/>
          <p:nvPr/>
        </p:nvSpPr>
        <p:spPr>
          <a:xfrm>
            <a:off x="11303700" y="11810402"/>
            <a:ext cx="1775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59133684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6E7C54-47CE-4B7A-99D3-99A399E1B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090" y="3363508"/>
            <a:ext cx="21402744" cy="97438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D08C36-70C7-4A27-AFE3-E6ADAF6347A1}"/>
              </a:ext>
            </a:extLst>
          </p:cNvPr>
          <p:cNvSpPr/>
          <p:nvPr/>
        </p:nvSpPr>
        <p:spPr>
          <a:xfrm>
            <a:off x="8407905" y="1421504"/>
            <a:ext cx="599619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50" dirty="0">
                <a:ln w="9525" cmpd="sng">
                  <a:solidFill>
                    <a:srgbClr val="7030A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Metodología:</a:t>
            </a:r>
          </a:p>
        </p:txBody>
      </p:sp>
    </p:spTree>
    <p:extLst>
      <p:ext uri="{BB962C8B-B14F-4D97-AF65-F5344CB8AC3E}">
        <p14:creationId xmlns:p14="http://schemas.microsoft.com/office/powerpoint/2010/main" val="330473082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2">
            <a:extLst>
              <a:ext uri="{FF2B5EF4-FFF2-40B4-BE49-F238E27FC236}">
                <a16:creationId xmlns:a16="http://schemas.microsoft.com/office/drawing/2014/main" id="{B418F425-31D0-426A-AA0B-978AB9829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61" b="2692"/>
          <a:stretch/>
        </p:blipFill>
        <p:spPr>
          <a:xfrm>
            <a:off x="1823070" y="2506950"/>
            <a:ext cx="18939188" cy="11209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3F5381-42FE-4998-8500-5C3F27507626}"/>
              </a:ext>
            </a:extLst>
          </p:cNvPr>
          <p:cNvSpPr/>
          <p:nvPr/>
        </p:nvSpPr>
        <p:spPr>
          <a:xfrm>
            <a:off x="7318686" y="823169"/>
            <a:ext cx="974504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>
                <a:ln w="9525" cmpd="sng">
                  <a:solidFill>
                    <a:srgbClr val="7030A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Base de datos relacionada:</a:t>
            </a:r>
            <a:endParaRPr lang="en-US" sz="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1381126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DF21004-DCE2-482F-A441-6D55B2C90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35" y="1617661"/>
            <a:ext cx="15349141" cy="114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</TotalTime>
  <Words>250</Words>
  <Application>Microsoft Office PowerPoint</Application>
  <PresentationFormat>Custom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Century Schoolbook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Ocampo (Diseñador Comunicaciones)</dc:creator>
  <cp:lastModifiedBy>Daniela Muñoz Suarez</cp:lastModifiedBy>
  <cp:revision>69</cp:revision>
  <dcterms:created xsi:type="dcterms:W3CDTF">2016-05-13T20:53:22Z</dcterms:created>
  <dcterms:modified xsi:type="dcterms:W3CDTF">2021-12-15T13:19:32Z</dcterms:modified>
</cp:coreProperties>
</file>