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0C0CD-A44F-47CA-8F68-242EF7227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Problema de caminos con trancones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47F817-1A8A-4C37-9A72-0F5D08B6B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Camilo Ruiz Ortiz</a:t>
            </a:r>
          </a:p>
          <a:p>
            <a:r>
              <a:rPr lang="es-CO" dirty="0"/>
              <a:t>Miguel Castillo</a:t>
            </a:r>
          </a:p>
        </p:txBody>
      </p:sp>
    </p:spTree>
    <p:extLst>
      <p:ext uri="{BB962C8B-B14F-4D97-AF65-F5344CB8AC3E}">
        <p14:creationId xmlns:p14="http://schemas.microsoft.com/office/powerpoint/2010/main" val="119645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44">
            <a:extLst>
              <a:ext uri="{FF2B5EF4-FFF2-40B4-BE49-F238E27FC236}">
                <a16:creationId xmlns:a16="http://schemas.microsoft.com/office/drawing/2014/main" id="{3DAA10C9-8184-436E-ABE2-8EB25D1C1871}"/>
              </a:ext>
            </a:extLst>
          </p:cNvPr>
          <p:cNvSpPr txBox="1"/>
          <p:nvPr/>
        </p:nvSpPr>
        <p:spPr>
          <a:xfrm>
            <a:off x="10537643" y="1651450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2BB6A6AB-ADF0-4C64-A77F-58B5E48BCFE4}"/>
              </a:ext>
            </a:extLst>
          </p:cNvPr>
          <p:cNvGrpSpPr/>
          <p:nvPr/>
        </p:nvGrpSpPr>
        <p:grpSpPr>
          <a:xfrm>
            <a:off x="7748061" y="1325217"/>
            <a:ext cx="4044325" cy="4306956"/>
            <a:chOff x="7748061" y="1325217"/>
            <a:chExt cx="4044325" cy="430695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61A47F7-8F7F-4DD6-A5F7-EF6FBB5D28BC}"/>
                </a:ext>
              </a:extLst>
            </p:cNvPr>
            <p:cNvGrpSpPr/>
            <p:nvPr/>
          </p:nvGrpSpPr>
          <p:grpSpPr>
            <a:xfrm>
              <a:off x="8024193" y="1325217"/>
              <a:ext cx="3611220" cy="1610139"/>
              <a:chOff x="8024193" y="1325217"/>
              <a:chExt cx="3611220" cy="161013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DD88BAA5-67CC-4730-9BD4-60E5BA3EFE3B}"/>
                  </a:ext>
                </a:extLst>
              </p:cNvPr>
              <p:cNvSpPr/>
              <p:nvPr/>
            </p:nvSpPr>
            <p:spPr>
              <a:xfrm>
                <a:off x="9634330" y="1325217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C3F88681-60B2-4702-9BC9-8CAAC85E3C27}"/>
                  </a:ext>
                </a:extLst>
              </p:cNvPr>
              <p:cNvCxnSpPr>
                <a:stCxn id="2" idx="3"/>
              </p:cNvCxnSpPr>
              <p:nvPr/>
            </p:nvCxnSpPr>
            <p:spPr>
              <a:xfrm flipH="1">
                <a:off x="8256104" y="1721117"/>
                <a:ext cx="1450033" cy="743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11220B50-9244-416D-A737-E3DD065C3E3A}"/>
                  </a:ext>
                </a:extLst>
              </p:cNvPr>
              <p:cNvCxnSpPr>
                <a:stCxn id="2" idx="5"/>
              </p:cNvCxnSpPr>
              <p:nvPr/>
            </p:nvCxnSpPr>
            <p:spPr>
              <a:xfrm>
                <a:off x="10052854" y="1721117"/>
                <a:ext cx="1330763" cy="637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60C984E2-BDDA-4227-8D83-C52BE4C0AFDD}"/>
                  </a:ext>
                </a:extLst>
              </p:cNvPr>
              <p:cNvSpPr/>
              <p:nvPr/>
            </p:nvSpPr>
            <p:spPr>
              <a:xfrm>
                <a:off x="8024193" y="2471530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4F896754-5A54-467A-B001-97C10E7551F5}"/>
                  </a:ext>
                </a:extLst>
              </p:cNvPr>
              <p:cNvSpPr/>
              <p:nvPr/>
            </p:nvSpPr>
            <p:spPr>
              <a:xfrm>
                <a:off x="11145082" y="2372141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2D3013E-476B-4D1B-93E6-8FE036A8F6A0}"/>
                </a:ext>
              </a:extLst>
            </p:cNvPr>
            <p:cNvGrpSpPr/>
            <p:nvPr/>
          </p:nvGrpSpPr>
          <p:grpSpPr>
            <a:xfrm>
              <a:off x="8209722" y="3180526"/>
              <a:ext cx="106013" cy="695742"/>
              <a:chOff x="8236229" y="3485323"/>
              <a:chExt cx="106013" cy="695742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91230205-5E3C-4847-AEDA-5D7BE4E4DEC2}"/>
                  </a:ext>
                </a:extLst>
              </p:cNvPr>
              <p:cNvSpPr/>
              <p:nvPr/>
            </p:nvSpPr>
            <p:spPr>
              <a:xfrm>
                <a:off x="8242854" y="3485323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F9BFF4E-B3E9-4008-80F1-EF0E56BAB1C0}"/>
                  </a:ext>
                </a:extLst>
              </p:cNvPr>
              <p:cNvSpPr/>
              <p:nvPr/>
            </p:nvSpPr>
            <p:spPr>
              <a:xfrm>
                <a:off x="8236229" y="3743740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91810124-110E-441A-98CA-01849F0BD622}"/>
                  </a:ext>
                </a:extLst>
              </p:cNvPr>
              <p:cNvSpPr/>
              <p:nvPr/>
            </p:nvSpPr>
            <p:spPr>
              <a:xfrm>
                <a:off x="8249478" y="4048544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A369A1A1-E9EC-4E64-A0AE-A474D33F66F7}"/>
                </a:ext>
              </a:extLst>
            </p:cNvPr>
            <p:cNvGrpSpPr/>
            <p:nvPr/>
          </p:nvGrpSpPr>
          <p:grpSpPr>
            <a:xfrm>
              <a:off x="11357114" y="3134146"/>
              <a:ext cx="106013" cy="695742"/>
              <a:chOff x="8236229" y="3485323"/>
              <a:chExt cx="106013" cy="695742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17C2BB9-E14E-4581-8C83-BE1691BD22DA}"/>
                  </a:ext>
                </a:extLst>
              </p:cNvPr>
              <p:cNvSpPr/>
              <p:nvPr/>
            </p:nvSpPr>
            <p:spPr>
              <a:xfrm>
                <a:off x="8242854" y="3485323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1333F09B-C2EB-4FE8-B280-4FFB1676E3E7}"/>
                  </a:ext>
                </a:extLst>
              </p:cNvPr>
              <p:cNvSpPr/>
              <p:nvPr/>
            </p:nvSpPr>
            <p:spPr>
              <a:xfrm>
                <a:off x="8236229" y="3743740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E65A680-E1D9-4112-A211-F8AD3277674C}"/>
                  </a:ext>
                </a:extLst>
              </p:cNvPr>
              <p:cNvSpPr/>
              <p:nvPr/>
            </p:nvSpPr>
            <p:spPr>
              <a:xfrm>
                <a:off x="8249478" y="4048544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B368EBC0-2C07-47E0-A7B6-9B389BA79367}"/>
                </a:ext>
              </a:extLst>
            </p:cNvPr>
            <p:cNvGrpSpPr/>
            <p:nvPr/>
          </p:nvGrpSpPr>
          <p:grpSpPr>
            <a:xfrm rot="10800000">
              <a:off x="8104425" y="4022034"/>
              <a:ext cx="3611220" cy="1610139"/>
              <a:chOff x="8024193" y="1325217"/>
              <a:chExt cx="3611220" cy="1610139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1B3376BF-30A9-4DCC-A67F-FCBA22A651B6}"/>
                  </a:ext>
                </a:extLst>
              </p:cNvPr>
              <p:cNvSpPr/>
              <p:nvPr/>
            </p:nvSpPr>
            <p:spPr>
              <a:xfrm>
                <a:off x="9634330" y="1325217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B38D7280-167C-4818-9EC5-0B03966B4250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H="1">
                <a:off x="8256104" y="1721117"/>
                <a:ext cx="1450033" cy="743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11FB7171-6E05-489B-88BB-2BA7D75A03F2}"/>
                  </a:ext>
                </a:extLst>
              </p:cNvPr>
              <p:cNvCxnSpPr>
                <a:stCxn id="23" idx="5"/>
              </p:cNvCxnSpPr>
              <p:nvPr/>
            </p:nvCxnSpPr>
            <p:spPr>
              <a:xfrm>
                <a:off x="10052854" y="1721117"/>
                <a:ext cx="1330763" cy="637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274AE981-595C-4810-95E9-E65674080A07}"/>
                  </a:ext>
                </a:extLst>
              </p:cNvPr>
              <p:cNvSpPr/>
              <p:nvPr/>
            </p:nvSpPr>
            <p:spPr>
              <a:xfrm>
                <a:off x="8024193" y="2471530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E91B10BA-2A9B-4817-B954-B0CE2BCD0795}"/>
                  </a:ext>
                </a:extLst>
              </p:cNvPr>
              <p:cNvSpPr/>
              <p:nvPr/>
            </p:nvSpPr>
            <p:spPr>
              <a:xfrm>
                <a:off x="11145082" y="2372141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DF38461E-424E-4BBE-A6CD-9AA698B66E69}"/>
                </a:ext>
              </a:extLst>
            </p:cNvPr>
            <p:cNvGrpSpPr/>
            <p:nvPr/>
          </p:nvGrpSpPr>
          <p:grpSpPr>
            <a:xfrm>
              <a:off x="9043532" y="4282800"/>
              <a:ext cx="1585143" cy="147725"/>
              <a:chOff x="9043532" y="4282800"/>
              <a:chExt cx="1585143" cy="147725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1B21489B-8DB8-4953-8DA9-10CD920ECE34}"/>
                  </a:ext>
                </a:extLst>
              </p:cNvPr>
              <p:cNvGrpSpPr/>
              <p:nvPr/>
            </p:nvGrpSpPr>
            <p:grpSpPr>
              <a:xfrm rot="5400000">
                <a:off x="9320851" y="4012103"/>
                <a:ext cx="141103" cy="695742"/>
                <a:chOff x="8236229" y="3485323"/>
                <a:chExt cx="106013" cy="695742"/>
              </a:xfrm>
            </p:grpSpPr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14904081-054B-434A-9C5C-FF42A41845E5}"/>
                    </a:ext>
                  </a:extLst>
                </p:cNvPr>
                <p:cNvSpPr/>
                <p:nvPr/>
              </p:nvSpPr>
              <p:spPr>
                <a:xfrm>
                  <a:off x="8242854" y="3485323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7589EC5F-BFAF-47D4-9B6D-3BFA51CA3008}"/>
                    </a:ext>
                  </a:extLst>
                </p:cNvPr>
                <p:cNvSpPr/>
                <p:nvPr/>
              </p:nvSpPr>
              <p:spPr>
                <a:xfrm>
                  <a:off x="8236229" y="3743740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324F4158-AE81-4378-85E6-E75B15A65B61}"/>
                    </a:ext>
                  </a:extLst>
                </p:cNvPr>
                <p:cNvSpPr/>
                <p:nvPr/>
              </p:nvSpPr>
              <p:spPr>
                <a:xfrm>
                  <a:off x="8249478" y="4048544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F0AC7B2B-8830-4B2F-BEC8-D2DAA33D8D3C}"/>
                  </a:ext>
                </a:extLst>
              </p:cNvPr>
              <p:cNvGrpSpPr/>
              <p:nvPr/>
            </p:nvGrpSpPr>
            <p:grpSpPr>
              <a:xfrm rot="5400000">
                <a:off x="10241877" y="4037105"/>
                <a:ext cx="141103" cy="632493"/>
                <a:chOff x="8236229" y="3485323"/>
                <a:chExt cx="106013" cy="695742"/>
              </a:xfrm>
            </p:grpSpPr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4FD646BA-5FEA-4F39-B8D7-108FAEA8B93D}"/>
                    </a:ext>
                  </a:extLst>
                </p:cNvPr>
                <p:cNvSpPr/>
                <p:nvPr/>
              </p:nvSpPr>
              <p:spPr>
                <a:xfrm>
                  <a:off x="8242854" y="3485323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EF7C3CAB-107E-4F17-A09A-9BE48ED2C235}"/>
                    </a:ext>
                  </a:extLst>
                </p:cNvPr>
                <p:cNvSpPr/>
                <p:nvPr/>
              </p:nvSpPr>
              <p:spPr>
                <a:xfrm>
                  <a:off x="8236229" y="3743740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9FB3E826-E118-43D6-84FF-47CEF4C3B9AD}"/>
                    </a:ext>
                  </a:extLst>
                </p:cNvPr>
                <p:cNvSpPr/>
                <p:nvPr/>
              </p:nvSpPr>
              <p:spPr>
                <a:xfrm>
                  <a:off x="8249478" y="4048544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6F47F361-743F-4D67-8507-23F1539D480E}"/>
                </a:ext>
              </a:extLst>
            </p:cNvPr>
            <p:cNvGrpSpPr/>
            <p:nvPr/>
          </p:nvGrpSpPr>
          <p:grpSpPr>
            <a:xfrm>
              <a:off x="9086924" y="2578709"/>
              <a:ext cx="1585142" cy="147629"/>
              <a:chOff x="9043533" y="4282800"/>
              <a:chExt cx="1585142" cy="147629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CE0B0F29-18BA-497C-AC0B-C8532233B6F4}"/>
                  </a:ext>
                </a:extLst>
              </p:cNvPr>
              <p:cNvGrpSpPr/>
              <p:nvPr/>
            </p:nvGrpSpPr>
            <p:grpSpPr>
              <a:xfrm rot="5400000">
                <a:off x="9325262" y="4016416"/>
                <a:ext cx="132284" cy="695742"/>
                <a:chOff x="8242854" y="3485323"/>
                <a:chExt cx="99388" cy="695742"/>
              </a:xfrm>
            </p:grpSpPr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939F1AED-37DB-419B-872B-49EB5CCFAADB}"/>
                    </a:ext>
                  </a:extLst>
                </p:cNvPr>
                <p:cNvSpPr/>
                <p:nvPr/>
              </p:nvSpPr>
              <p:spPr>
                <a:xfrm>
                  <a:off x="8242854" y="3485323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8EDA3438-0DCF-4D9C-90D4-1E086BC45E88}"/>
                    </a:ext>
                  </a:extLst>
                </p:cNvPr>
                <p:cNvSpPr/>
                <p:nvPr/>
              </p:nvSpPr>
              <p:spPr>
                <a:xfrm>
                  <a:off x="8244298" y="3743745"/>
                  <a:ext cx="76666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CDF21570-6357-4BD1-A766-9DEDD31C05D9}"/>
                    </a:ext>
                  </a:extLst>
                </p:cNvPr>
                <p:cNvSpPr/>
                <p:nvPr/>
              </p:nvSpPr>
              <p:spPr>
                <a:xfrm>
                  <a:off x="8249478" y="4048544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629DAFDA-7508-4178-9A3B-4946E5E8FD69}"/>
                  </a:ext>
                </a:extLst>
              </p:cNvPr>
              <p:cNvGrpSpPr/>
              <p:nvPr/>
            </p:nvGrpSpPr>
            <p:grpSpPr>
              <a:xfrm rot="5400000">
                <a:off x="10241877" y="4037105"/>
                <a:ext cx="141103" cy="632493"/>
                <a:chOff x="8236229" y="3485323"/>
                <a:chExt cx="106013" cy="695742"/>
              </a:xfrm>
            </p:grpSpPr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1B556D23-F38D-4C0D-A0C8-DAEA296FECFC}"/>
                    </a:ext>
                  </a:extLst>
                </p:cNvPr>
                <p:cNvSpPr/>
                <p:nvPr/>
              </p:nvSpPr>
              <p:spPr>
                <a:xfrm>
                  <a:off x="8242854" y="3485323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2D78925F-1EC3-48CF-8394-F84634654875}"/>
                    </a:ext>
                  </a:extLst>
                </p:cNvPr>
                <p:cNvSpPr/>
                <p:nvPr/>
              </p:nvSpPr>
              <p:spPr>
                <a:xfrm>
                  <a:off x="8236229" y="3743740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464A563A-12C2-4F14-BB53-DB39054C7EC9}"/>
                    </a:ext>
                  </a:extLst>
                </p:cNvPr>
                <p:cNvSpPr/>
                <p:nvPr/>
              </p:nvSpPr>
              <p:spPr>
                <a:xfrm>
                  <a:off x="8249478" y="4048544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66A6B14E-E732-4FDA-AB22-24E2883343C0}"/>
                </a:ext>
              </a:extLst>
            </p:cNvPr>
            <p:cNvSpPr txBox="1"/>
            <p:nvPr/>
          </p:nvSpPr>
          <p:spPr>
            <a:xfrm>
              <a:off x="9716406" y="1374451"/>
              <a:ext cx="25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u</a:t>
              </a:r>
            </a:p>
            <a:p>
              <a:endParaRPr lang="es-CO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94287AAE-B7B0-4AC1-BA41-072AF385D1D0}"/>
                </a:ext>
              </a:extLst>
            </p:cNvPr>
            <p:cNvSpPr txBox="1"/>
            <p:nvPr/>
          </p:nvSpPr>
          <p:spPr>
            <a:xfrm>
              <a:off x="9706137" y="5236275"/>
              <a:ext cx="256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v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280646F8-A890-4D66-908E-DB2E1244FF48}"/>
                </a:ext>
              </a:extLst>
            </p:cNvPr>
            <p:cNvSpPr txBox="1"/>
            <p:nvPr/>
          </p:nvSpPr>
          <p:spPr>
            <a:xfrm>
              <a:off x="7909387" y="1697616"/>
              <a:ext cx="113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trancón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C9F8D7AF-9C9F-4C44-8AAD-7873410F35B4}"/>
                </a:ext>
              </a:extLst>
            </p:cNvPr>
            <p:cNvSpPr txBox="1"/>
            <p:nvPr/>
          </p:nvSpPr>
          <p:spPr>
            <a:xfrm>
              <a:off x="7748061" y="4891608"/>
              <a:ext cx="149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Sin trancón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AD7605D5-8298-4DAA-BDCF-C7DA2D5761A9}"/>
                </a:ext>
              </a:extLst>
            </p:cNvPr>
            <p:cNvSpPr txBox="1"/>
            <p:nvPr/>
          </p:nvSpPr>
          <p:spPr>
            <a:xfrm>
              <a:off x="10658241" y="4854674"/>
              <a:ext cx="113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trancón</a:t>
              </a:r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986EEEE-6577-4706-B7F2-DB96B8762E81}"/>
              </a:ext>
            </a:extLst>
          </p:cNvPr>
          <p:cNvSpPr txBox="1"/>
          <p:nvPr/>
        </p:nvSpPr>
        <p:spPr>
          <a:xfrm>
            <a:off x="2239015" y="1859793"/>
            <a:ext cx="4399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Considere un grafo el cual representa formas de moverse en  una ciudad entre distintos puntos. Además en los lados que conectan dos puntos puede haber trancón o no.</a:t>
            </a:r>
          </a:p>
          <a:p>
            <a:r>
              <a:rPr lang="es-CO" dirty="0"/>
              <a:t>Suponiendo  que una persona tolera máximo 2 trancones, </a:t>
            </a:r>
            <a:r>
              <a:rPr lang="es-CO" b="1" dirty="0"/>
              <a:t>¿ existe algún camino por el cual la persona pueda moverse de un punto u a un punto v ?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E6EF1E7-4D80-4B58-86D6-EF75387DFC80}"/>
              </a:ext>
            </a:extLst>
          </p:cNvPr>
          <p:cNvSpPr txBox="1"/>
          <p:nvPr/>
        </p:nvSpPr>
        <p:spPr>
          <a:xfrm>
            <a:off x="2266122" y="910799"/>
            <a:ext cx="42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Problema</a:t>
            </a:r>
            <a:r>
              <a:rPr lang="es-C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4358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94DDF05-E454-4F11-AB50-E1A41C3C8F68}"/>
              </a:ext>
            </a:extLst>
          </p:cNvPr>
          <p:cNvGrpSpPr/>
          <p:nvPr/>
        </p:nvGrpSpPr>
        <p:grpSpPr>
          <a:xfrm>
            <a:off x="8024193" y="1325217"/>
            <a:ext cx="3611220" cy="1610139"/>
            <a:chOff x="8024193" y="1325217"/>
            <a:chExt cx="3611220" cy="1610139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C0B517B-CEEF-4B41-8361-D865B28FFE9D}"/>
                </a:ext>
              </a:extLst>
            </p:cNvPr>
            <p:cNvSpPr/>
            <p:nvPr/>
          </p:nvSpPr>
          <p:spPr>
            <a:xfrm>
              <a:off x="9634330" y="1325217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C31321C-939B-4CC5-BE5A-E5FF1ABB32F9}"/>
                </a:ext>
              </a:extLst>
            </p:cNvPr>
            <p:cNvCxnSpPr>
              <a:stCxn id="43" idx="3"/>
            </p:cNvCxnSpPr>
            <p:nvPr/>
          </p:nvCxnSpPr>
          <p:spPr>
            <a:xfrm flipH="1">
              <a:off x="8256104" y="1721117"/>
              <a:ext cx="1450033" cy="743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47FC539-ED4A-4AD8-AE35-D0E111D6F9E8}"/>
                </a:ext>
              </a:extLst>
            </p:cNvPr>
            <p:cNvSpPr/>
            <p:nvPr/>
          </p:nvSpPr>
          <p:spPr>
            <a:xfrm>
              <a:off x="8024193" y="2471530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5C578D5-9900-4CFC-A3FC-36C234B5D509}"/>
                </a:ext>
              </a:extLst>
            </p:cNvPr>
            <p:cNvSpPr/>
            <p:nvPr/>
          </p:nvSpPr>
          <p:spPr>
            <a:xfrm>
              <a:off x="11145082" y="2372141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3491BFF-3BC1-42B6-AE2A-61F07461A0EE}"/>
              </a:ext>
            </a:extLst>
          </p:cNvPr>
          <p:cNvGrpSpPr/>
          <p:nvPr/>
        </p:nvGrpSpPr>
        <p:grpSpPr>
          <a:xfrm rot="10800000">
            <a:off x="8024194" y="4022034"/>
            <a:ext cx="3611219" cy="1610139"/>
            <a:chOff x="8104425" y="1325217"/>
            <a:chExt cx="3611219" cy="161013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2F9B1BF-0939-4184-9984-1BFF66C8080A}"/>
                </a:ext>
              </a:extLst>
            </p:cNvPr>
            <p:cNvSpPr/>
            <p:nvPr/>
          </p:nvSpPr>
          <p:spPr>
            <a:xfrm>
              <a:off x="9634330" y="1325217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CE01E1B-5514-4DEF-A8B9-87CFB3D1F4C4}"/>
                </a:ext>
              </a:extLst>
            </p:cNvPr>
            <p:cNvCxnSpPr>
              <a:cxnSpLocks/>
              <a:stCxn id="32" idx="5"/>
              <a:endCxn id="36" idx="0"/>
            </p:cNvCxnSpPr>
            <p:nvPr/>
          </p:nvCxnSpPr>
          <p:spPr>
            <a:xfrm rot="10800000" flipH="1" flipV="1">
              <a:off x="10052854" y="1721117"/>
              <a:ext cx="1417625" cy="651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6146339-9686-4B38-8F6D-030A9D7BB004}"/>
                </a:ext>
              </a:extLst>
            </p:cNvPr>
            <p:cNvSpPr/>
            <p:nvPr/>
          </p:nvSpPr>
          <p:spPr>
            <a:xfrm>
              <a:off x="8104425" y="2471530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B63D7C7-CF74-44B2-8760-3CF3BC210B7A}"/>
                </a:ext>
              </a:extLst>
            </p:cNvPr>
            <p:cNvSpPr/>
            <p:nvPr/>
          </p:nvSpPr>
          <p:spPr>
            <a:xfrm>
              <a:off x="11225314" y="2372141"/>
              <a:ext cx="490330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1480D1-177E-4502-9236-29EDAE96AC77}"/>
              </a:ext>
            </a:extLst>
          </p:cNvPr>
          <p:cNvSpPr txBox="1"/>
          <p:nvPr/>
        </p:nvSpPr>
        <p:spPr>
          <a:xfrm>
            <a:off x="9716406" y="1374451"/>
            <a:ext cx="25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</a:t>
            </a:r>
          </a:p>
          <a:p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2A6F60-EA73-4EF7-A87E-737B0303EC3A}"/>
              </a:ext>
            </a:extLst>
          </p:cNvPr>
          <p:cNvSpPr txBox="1"/>
          <p:nvPr/>
        </p:nvSpPr>
        <p:spPr>
          <a:xfrm>
            <a:off x="9706137" y="5236275"/>
            <a:ext cx="25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FED14-09B5-4442-AA04-85E14276EFC6}"/>
              </a:ext>
            </a:extLst>
          </p:cNvPr>
          <p:cNvSpPr txBox="1"/>
          <p:nvPr/>
        </p:nvSpPr>
        <p:spPr>
          <a:xfrm>
            <a:off x="7909387" y="1697616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ED0A28-DBDC-41CE-8858-31C202A16AE4}"/>
              </a:ext>
            </a:extLst>
          </p:cNvPr>
          <p:cNvSpPr txBox="1"/>
          <p:nvPr/>
        </p:nvSpPr>
        <p:spPr>
          <a:xfrm>
            <a:off x="7748061" y="4891608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F7C707-CBE8-4111-B980-18D89EB38367}"/>
              </a:ext>
            </a:extLst>
          </p:cNvPr>
          <p:cNvSpPr txBox="1"/>
          <p:nvPr/>
        </p:nvSpPr>
        <p:spPr>
          <a:xfrm>
            <a:off x="10658241" y="4854674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0C1E4DB-4589-4493-A445-4B586A5AC7BE}"/>
              </a:ext>
            </a:extLst>
          </p:cNvPr>
          <p:cNvCxnSpPr>
            <a:cxnSpLocks/>
            <a:stCxn id="46" idx="4"/>
            <a:endCxn id="36" idx="4"/>
          </p:cNvCxnSpPr>
          <p:nvPr/>
        </p:nvCxnSpPr>
        <p:spPr>
          <a:xfrm>
            <a:off x="8269359" y="2935356"/>
            <a:ext cx="0" cy="118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2FC2249-5008-431A-8D8F-71A49DF17381}"/>
              </a:ext>
            </a:extLst>
          </p:cNvPr>
          <p:cNvSpPr txBox="1"/>
          <p:nvPr/>
        </p:nvSpPr>
        <p:spPr>
          <a:xfrm>
            <a:off x="7253404" y="3294502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FB8605F-A87C-4363-A9A5-304EF963A079}"/>
              </a:ext>
            </a:extLst>
          </p:cNvPr>
          <p:cNvSpPr txBox="1"/>
          <p:nvPr/>
        </p:nvSpPr>
        <p:spPr>
          <a:xfrm>
            <a:off x="10671497" y="1641947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0A423E0-A1F8-4C8A-B6CF-6A2D79950D29}"/>
              </a:ext>
            </a:extLst>
          </p:cNvPr>
          <p:cNvSpPr txBox="1"/>
          <p:nvPr/>
        </p:nvSpPr>
        <p:spPr>
          <a:xfrm>
            <a:off x="9963043" y="3179142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5F91B2F-9A6E-4CD0-B2E6-86C60C581EBC}"/>
              </a:ext>
            </a:extLst>
          </p:cNvPr>
          <p:cNvCxnSpPr>
            <a:stCxn id="43" idx="5"/>
            <a:endCxn id="47" idx="1"/>
          </p:cNvCxnSpPr>
          <p:nvPr/>
        </p:nvCxnSpPr>
        <p:spPr>
          <a:xfrm>
            <a:off x="10052854" y="1721117"/>
            <a:ext cx="1164035" cy="718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34CC05FD-4AB9-4355-B9A9-264A33A4F3FD}"/>
              </a:ext>
            </a:extLst>
          </p:cNvPr>
          <p:cNvCxnSpPr>
            <a:cxnSpLocks/>
            <a:stCxn id="47" idx="4"/>
            <a:endCxn id="35" idx="4"/>
          </p:cNvCxnSpPr>
          <p:nvPr/>
        </p:nvCxnSpPr>
        <p:spPr>
          <a:xfrm flipH="1">
            <a:off x="11390247" y="2835967"/>
            <a:ext cx="1" cy="11860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1315586-559E-470C-B37B-CA800EBD9A15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V="1">
            <a:off x="10033701" y="4485860"/>
            <a:ext cx="1356546" cy="7504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C676580-4C5F-4BE6-B4FF-A5BAC4EEA676}"/>
              </a:ext>
            </a:extLst>
          </p:cNvPr>
          <p:cNvSpPr txBox="1"/>
          <p:nvPr/>
        </p:nvSpPr>
        <p:spPr>
          <a:xfrm>
            <a:off x="2738918" y="2425147"/>
            <a:ext cx="4399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Por</a:t>
            </a:r>
            <a:r>
              <a:rPr lang="es-CO" sz="2000" b="1" dirty="0"/>
              <a:t> </a:t>
            </a:r>
            <a:r>
              <a:rPr lang="es-CO" sz="2000" dirty="0"/>
              <a:t>ejemplo, dado este grafo, si la persona decide tomar el camino de la derecha sólo debe soportar un trancón pero puede moverse desde el punto u al punto v.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6549229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124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Problema de caminos con trancones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caminos con trancones</dc:title>
  <dc:creator>Juan Camilo Ruiz Ortiz</dc:creator>
  <cp:lastModifiedBy>Juan Camilo Ruiz Ortiz</cp:lastModifiedBy>
  <cp:revision>6</cp:revision>
  <dcterms:created xsi:type="dcterms:W3CDTF">2018-09-09T01:05:56Z</dcterms:created>
  <dcterms:modified xsi:type="dcterms:W3CDTF">2018-09-09T01:41:13Z</dcterms:modified>
</cp:coreProperties>
</file>