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57" r:id="rId4"/>
    <p:sldId id="260" r:id="rId5"/>
    <p:sldId id="258" r:id="rId6"/>
    <p:sldId id="259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44D6-3E07-4B3C-AD5A-5014DD15A4DB}" type="datetimeFigureOut">
              <a:rPr lang="es-CO" smtClean="0"/>
              <a:t>9/10/2019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4ADFE-CEDE-4BB8-A73B-297B9316C3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234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44D6-3E07-4B3C-AD5A-5014DD15A4DB}" type="datetimeFigureOut">
              <a:rPr lang="es-CO" smtClean="0"/>
              <a:t>9/10/2019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4ADFE-CEDE-4BB8-A73B-297B9316C3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30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44D6-3E07-4B3C-AD5A-5014DD15A4DB}" type="datetimeFigureOut">
              <a:rPr lang="es-CO" smtClean="0"/>
              <a:t>9/10/2019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4ADFE-CEDE-4BB8-A73B-297B9316C3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9772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44D6-3E07-4B3C-AD5A-5014DD15A4DB}" type="datetimeFigureOut">
              <a:rPr lang="es-CO" smtClean="0"/>
              <a:t>9/10/2019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4ADFE-CEDE-4BB8-A73B-297B9316C379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4015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44D6-3E07-4B3C-AD5A-5014DD15A4DB}" type="datetimeFigureOut">
              <a:rPr lang="es-CO" smtClean="0"/>
              <a:t>9/10/2019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4ADFE-CEDE-4BB8-A73B-297B9316C3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4578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44D6-3E07-4B3C-AD5A-5014DD15A4DB}" type="datetimeFigureOut">
              <a:rPr lang="es-CO" smtClean="0"/>
              <a:t>9/10/2019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4ADFE-CEDE-4BB8-A73B-297B9316C3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4015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44D6-3E07-4B3C-AD5A-5014DD15A4DB}" type="datetimeFigureOut">
              <a:rPr lang="es-CO" smtClean="0"/>
              <a:t>9/10/2019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4ADFE-CEDE-4BB8-A73B-297B9316C3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88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44D6-3E07-4B3C-AD5A-5014DD15A4DB}" type="datetimeFigureOut">
              <a:rPr lang="es-CO" smtClean="0"/>
              <a:t>9/10/2019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4ADFE-CEDE-4BB8-A73B-297B9316C3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5867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44D6-3E07-4B3C-AD5A-5014DD15A4DB}" type="datetimeFigureOut">
              <a:rPr lang="es-CO" smtClean="0"/>
              <a:t>9/10/2019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4ADFE-CEDE-4BB8-A73B-297B9316C3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19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44D6-3E07-4B3C-AD5A-5014DD15A4DB}" type="datetimeFigureOut">
              <a:rPr lang="es-CO" smtClean="0"/>
              <a:t>9/10/2019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4ADFE-CEDE-4BB8-A73B-297B9316C3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011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44D6-3E07-4B3C-AD5A-5014DD15A4DB}" type="datetimeFigureOut">
              <a:rPr lang="es-CO" smtClean="0"/>
              <a:t>9/10/2019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4ADFE-CEDE-4BB8-A73B-297B9316C3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585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44D6-3E07-4B3C-AD5A-5014DD15A4DB}" type="datetimeFigureOut">
              <a:rPr lang="es-CO" smtClean="0"/>
              <a:t>9/10/2019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4ADFE-CEDE-4BB8-A73B-297B9316C3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825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44D6-3E07-4B3C-AD5A-5014DD15A4DB}" type="datetimeFigureOut">
              <a:rPr lang="es-CO" smtClean="0"/>
              <a:t>9/10/2019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4ADFE-CEDE-4BB8-A73B-297B9316C3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500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44D6-3E07-4B3C-AD5A-5014DD15A4DB}" type="datetimeFigureOut">
              <a:rPr lang="es-CO" smtClean="0"/>
              <a:t>9/10/2019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4ADFE-CEDE-4BB8-A73B-297B9316C3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723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44D6-3E07-4B3C-AD5A-5014DD15A4DB}" type="datetimeFigureOut">
              <a:rPr lang="es-CO" smtClean="0"/>
              <a:t>9/10/2019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4ADFE-CEDE-4BB8-A73B-297B9316C3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487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44D6-3E07-4B3C-AD5A-5014DD15A4DB}" type="datetimeFigureOut">
              <a:rPr lang="es-CO" smtClean="0"/>
              <a:t>9/10/2019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4ADFE-CEDE-4BB8-A73B-297B9316C3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768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44D6-3E07-4B3C-AD5A-5014DD15A4DB}" type="datetimeFigureOut">
              <a:rPr lang="es-CO" smtClean="0"/>
              <a:t>9/10/2019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4ADFE-CEDE-4BB8-A73B-297B9316C3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676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D644D6-3E07-4B3C-AD5A-5014DD15A4DB}" type="datetimeFigureOut">
              <a:rPr lang="es-CO" smtClean="0"/>
              <a:t>9/10/2019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584ADFE-CEDE-4BB8-A73B-297B9316C3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3006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EAEAC-830A-4720-AE3D-FAEB6D51F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Acceso a internet en Colombia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892DD8-5C07-425D-B6FB-4618D1AEA5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Autor: Juan Camilo Ruiz</a:t>
            </a:r>
          </a:p>
          <a:p>
            <a:endParaRPr lang="es-CO" dirty="0"/>
          </a:p>
        </p:txBody>
      </p:sp>
      <p:sp>
        <p:nvSpPr>
          <p:cNvPr id="4" name="AutoShape 2" descr="Resultado de imagen para wifi">
            <a:extLst>
              <a:ext uri="{FF2B5EF4-FFF2-40B4-BE49-F238E27FC236}">
                <a16:creationId xmlns:a16="http://schemas.microsoft.com/office/drawing/2014/main" id="{8D28E8E0-A71E-4E14-9529-EBDEE2D633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541104" cy="254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7" name="Imagen 6" descr="Imagen que contiene luz&#10;&#10;Descripción generada automáticamente">
            <a:extLst>
              <a:ext uri="{FF2B5EF4-FFF2-40B4-BE49-F238E27FC236}">
                <a16:creationId xmlns:a16="http://schemas.microsoft.com/office/drawing/2014/main" id="{AF42783D-EED5-4BC1-ADC5-F70CF42F8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417" y="4120600"/>
            <a:ext cx="2205195" cy="220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0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3A7B03-2D35-4013-A379-6152A647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s-CO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Problemática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8D3CB5-EBD1-4CC7-9A9C-FA4BA769B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r>
              <a:rPr lang="es-CO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Internet: herramienta fundamental en nuestra vida cotidiana</a:t>
            </a:r>
          </a:p>
          <a:p>
            <a:endParaRPr lang="es-CO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r>
              <a:rPr lang="es-CO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Impacto  del internet en la sociedad colombiana</a:t>
            </a:r>
          </a:p>
          <a:p>
            <a:endParaRPr lang="es-CO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4098" name="Picture 2" descr="Resultado de imagen para internet colombia">
            <a:extLst>
              <a:ext uri="{FF2B5EF4-FFF2-40B4-BE49-F238E27FC236}">
                <a16:creationId xmlns:a16="http://schemas.microsoft.com/office/drawing/2014/main" id="{AD3A46C9-D653-42D5-916D-5F2BB53A3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6339" y="1768451"/>
            <a:ext cx="6642193" cy="332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665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104E4-DB50-45EA-8F51-6D3C921B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s-CO" sz="2800" dirty="0"/>
              <a:t>Información de la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514D57-0D93-4105-82CF-95539432C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r>
              <a:rPr lang="es-MX" sz="1600">
                <a:effectLst/>
              </a:rPr>
              <a:t>Número de suscriptores con acceso dedicado a Internet para cada uno de los departamentos y municipios de Colombia. (datos proporcionados por MinTIC)</a:t>
            </a:r>
          </a:p>
          <a:p>
            <a:r>
              <a:rPr lang="es-MX" sz="1600">
                <a:effectLst/>
              </a:rPr>
              <a:t>Información tomada por semestres (desde 2015-4 hasta 2019-1)</a:t>
            </a:r>
          </a:p>
          <a:p>
            <a:endParaRPr lang="es-CO" sz="1600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0A22D114-11B7-46ED-94A9-18DC1C977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0F99A62-3799-47C9-912C-01A8870282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1" r="3" b="1911"/>
          <a:stretch/>
        </p:blipFill>
        <p:spPr>
          <a:xfrm>
            <a:off x="5120640" y="1438360"/>
            <a:ext cx="5676236" cy="383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4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46E52-5A95-4E01-BFFA-1511337A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O" dirty="0"/>
              <a:t>Información de la base de datos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1933EB8-FFE2-472F-AE85-171C0EE7A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790" y="2137371"/>
            <a:ext cx="11315772" cy="352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81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C4A71-D7D4-48D8-9278-24020640D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O" dirty="0"/>
              <a:t>Información de la base de datos</a:t>
            </a:r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BA9D0C5E-D5C5-4623-BBD6-D319BE0C3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98" y="1925908"/>
            <a:ext cx="10426923" cy="357374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9FFCA74D-DD2C-4CD6-9044-89A472028B39}"/>
              </a:ext>
            </a:extLst>
          </p:cNvPr>
          <p:cNvSpPr txBox="1"/>
          <p:nvPr/>
        </p:nvSpPr>
        <p:spPr>
          <a:xfrm>
            <a:off x="10813774" y="3167270"/>
            <a:ext cx="1152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5981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B69AD-D85A-4752-8332-4A6EA022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O" dirty="0"/>
              <a:t>Información de la base de datos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D707F5B-F044-4D66-93AD-F8E459FB2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322" y="1873733"/>
            <a:ext cx="9512351" cy="412073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361D152-F37C-4216-AB47-FCE97FDFD125}"/>
              </a:ext>
            </a:extLst>
          </p:cNvPr>
          <p:cNvSpPr txBox="1"/>
          <p:nvPr/>
        </p:nvSpPr>
        <p:spPr>
          <a:xfrm>
            <a:off x="742108" y="3167270"/>
            <a:ext cx="1152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48203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C5552-FC7E-4F11-89A8-D963BD0E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CO" dirty="0"/>
              <a:t>Graficas – evolución promedio de </a:t>
            </a:r>
            <a:r>
              <a:rPr lang="es-CO" dirty="0" err="1"/>
              <a:t>suscripcioines</a:t>
            </a: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DB0ED04-783A-480F-A8A7-0C57E0E70406}"/>
              </a:ext>
            </a:extLst>
          </p:cNvPr>
          <p:cNvSpPr txBox="1"/>
          <p:nvPr/>
        </p:nvSpPr>
        <p:spPr>
          <a:xfrm>
            <a:off x="1270402" y="3993118"/>
            <a:ext cx="2372139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Bogotá D.C.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8156CD0-4DE9-4420-A4BF-846E7ADBB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406" y="1649480"/>
            <a:ext cx="3175164" cy="206562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E0500A9-A276-435F-8F31-624D3B6EB490}"/>
              </a:ext>
            </a:extLst>
          </p:cNvPr>
          <p:cNvSpPr txBox="1"/>
          <p:nvPr/>
        </p:nvSpPr>
        <p:spPr>
          <a:xfrm>
            <a:off x="8793420" y="3993118"/>
            <a:ext cx="2372139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Antioquia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22435660-155F-4DD1-8480-6077A1F25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2185" y="1676393"/>
            <a:ext cx="3112825" cy="206562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A21848F-1E0C-41C7-AFB4-5ACB5CDE9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124" y="1649479"/>
            <a:ext cx="3227168" cy="206562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7C814C2-FA0F-429D-B4E8-0B4AECD1D41E}"/>
              </a:ext>
            </a:extLst>
          </p:cNvPr>
          <p:cNvSpPr txBox="1"/>
          <p:nvPr/>
        </p:nvSpPr>
        <p:spPr>
          <a:xfrm>
            <a:off x="4470802" y="4020823"/>
            <a:ext cx="237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Atlántico</a:t>
            </a:r>
          </a:p>
        </p:txBody>
      </p:sp>
    </p:spTree>
    <p:extLst>
      <p:ext uri="{BB962C8B-B14F-4D97-AF65-F5344CB8AC3E}">
        <p14:creationId xmlns:p14="http://schemas.microsoft.com/office/powerpoint/2010/main" val="860708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C10C105-EEB5-43F7-AA95-5DDB920D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3CD690-EDEE-452C-8797-54AB4C6AF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965201"/>
            <a:ext cx="3413156" cy="4562472"/>
          </a:xfrm>
        </p:spPr>
        <p:txBody>
          <a:bodyPr anchor="t">
            <a:normAutofit/>
          </a:bodyPr>
          <a:lstStyle/>
          <a:p>
            <a:pPr algn="l"/>
            <a:r>
              <a:rPr lang="es-CO" sz="3600"/>
              <a:t>Futura investigación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BF495F-706E-4740-8918-C1F52CEA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666CD416-0E7F-4705-A2EF-03F83B38E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943" y="965200"/>
            <a:ext cx="6118614" cy="4562473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s-CO" b="1" dirty="0"/>
              <a:t>Pros:</a:t>
            </a:r>
          </a:p>
          <a:p>
            <a:r>
              <a:rPr lang="es-CO" dirty="0"/>
              <a:t>Análisis de la evolución del acceso a internet por periodo</a:t>
            </a:r>
          </a:p>
          <a:p>
            <a:r>
              <a:rPr lang="es-CO" dirty="0"/>
              <a:t> Análisis por departamento (región), comparación de medias</a:t>
            </a:r>
          </a:p>
          <a:p>
            <a:r>
              <a:rPr lang="es-CO" dirty="0"/>
              <a:t>Estudio sobre la realidad de nuestro país</a:t>
            </a:r>
          </a:p>
          <a:p>
            <a:pPr marL="36900" indent="0">
              <a:buNone/>
            </a:pPr>
            <a:r>
              <a:rPr lang="es-CO" b="1" dirty="0"/>
              <a:t>Contras:</a:t>
            </a:r>
          </a:p>
          <a:p>
            <a:r>
              <a:rPr lang="es-CO" dirty="0"/>
              <a:t>Estudiar series de tiempo</a:t>
            </a:r>
          </a:p>
          <a:p>
            <a:pPr marL="36900" indent="0">
              <a:buNone/>
            </a:pPr>
            <a:endParaRPr lang="es-CO" dirty="0"/>
          </a:p>
          <a:p>
            <a:pPr marL="36900" indent="0">
              <a:buNone/>
            </a:pPr>
            <a:r>
              <a:rPr lang="es-CO" b="1" dirty="0"/>
              <a:t>¿Sugerencias? </a:t>
            </a:r>
            <a:r>
              <a:rPr lang="es-CO" dirty="0"/>
              <a:t>Relación con otros temas…</a:t>
            </a:r>
          </a:p>
          <a:p>
            <a:pPr marL="3690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32971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145</Words>
  <Application>Microsoft Office PowerPoint</Application>
  <PresentationFormat>Panorámica</PresentationFormat>
  <Paragraphs>27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Calisto MT</vt:lpstr>
      <vt:lpstr>Wingdings 2</vt:lpstr>
      <vt:lpstr>Pizarra</vt:lpstr>
      <vt:lpstr>Acceso a internet en Colombia</vt:lpstr>
      <vt:lpstr>Problemática</vt:lpstr>
      <vt:lpstr>Información de la base de datos</vt:lpstr>
      <vt:lpstr>Información de la base de datos</vt:lpstr>
      <vt:lpstr>Información de la base de datos</vt:lpstr>
      <vt:lpstr>Información de la base de datos</vt:lpstr>
      <vt:lpstr>Graficas – evolución promedio de suscripcioines</vt:lpstr>
      <vt:lpstr>Futura investigación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Acceso a internet en Colombia</dc:title>
  <dc:creator>Juan Camilo Ruiz Ortiz</dc:creator>
  <cp:lastModifiedBy>Juan Camilo Ruiz Ortiz</cp:lastModifiedBy>
  <cp:revision>6</cp:revision>
  <dcterms:created xsi:type="dcterms:W3CDTF">2019-10-09T08:08:23Z</dcterms:created>
  <dcterms:modified xsi:type="dcterms:W3CDTF">2019-10-09T08:57:17Z</dcterms:modified>
</cp:coreProperties>
</file>