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CBDC7-E1A0-4F57-93D9-8320BB2CE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4299BB-9C49-42CD-9D45-8C7E2AA6E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35FE6A-3E62-4A74-BC10-CEEB9CDF9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AABA-7936-4DBC-8F58-63F3605C8BEE}" type="datetimeFigureOut">
              <a:rPr lang="es-CO" smtClean="0"/>
              <a:t>31/03/2020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8EE3EE-CE4B-4E69-8495-BE5960B1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8BA48F-A1EC-4BCE-929C-C6AFA721D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7CDE-1221-49E9-8818-A76DC0CF688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5011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B2EDD7-567F-4901-8F42-A25DF5B0C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C94C6AA-9E34-4E4A-8329-F5770F079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A45597-BDD5-4CD5-A592-00FA97E66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AABA-7936-4DBC-8F58-63F3605C8BEE}" type="datetimeFigureOut">
              <a:rPr lang="es-CO" smtClean="0"/>
              <a:t>31/03/2020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B247BF-8540-4E63-B8D9-7DFB3E99C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A03BA7-2681-4031-B78E-AF97F6EAB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7CDE-1221-49E9-8818-A76DC0CF688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403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52AA573-0B48-4B04-9D35-977F5D4920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FF0DCEA-9D90-4ADB-9299-0A6E24B43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622357-C1F8-498E-A956-B7244ABAD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AABA-7936-4DBC-8F58-63F3605C8BEE}" type="datetimeFigureOut">
              <a:rPr lang="es-CO" smtClean="0"/>
              <a:t>31/03/2020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5AC6FA-CF52-47FD-9E68-160919CAE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FAD6A1-8D55-4E44-BCCE-6F066E312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7CDE-1221-49E9-8818-A76DC0CF688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5043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FC67B-94C6-46FB-B06F-E99B7D3E4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FB598D-7337-495D-8173-FCFC691DA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1BA4A1-3A57-4CEF-B0F6-8937C7DD9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AABA-7936-4DBC-8F58-63F3605C8BEE}" type="datetimeFigureOut">
              <a:rPr lang="es-CO" smtClean="0"/>
              <a:t>31/03/2020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E0FA3B-9D95-4BBE-B1E7-4E6E342B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E61539-AA5D-44F4-8D47-6B51E69F0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7CDE-1221-49E9-8818-A76DC0CF688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727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F267C-D9C3-4850-9E69-8053E2644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2B0004-413D-4046-9EF2-423D2860B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810997-1D9E-433B-B191-BEC0C902A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AABA-7936-4DBC-8F58-63F3605C8BEE}" type="datetimeFigureOut">
              <a:rPr lang="es-CO" smtClean="0"/>
              <a:t>31/03/2020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6BD236-AC42-4FC1-8E34-BC7016791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8CB684-4147-43A5-A770-9A3A8B8BE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7CDE-1221-49E9-8818-A76DC0CF688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1141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CFE20F-6820-4FAE-8291-CDFFF4098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6AD452-BB6D-4A7E-AC27-06D992F6C8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979894-04CE-4FBE-BCC2-44CE85CB7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17101E-925C-4474-91E3-D5D10BAC8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AABA-7936-4DBC-8F58-63F3605C8BEE}" type="datetimeFigureOut">
              <a:rPr lang="es-CO" smtClean="0"/>
              <a:t>31/03/2020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2E32C3-2129-43C2-817B-47912505A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F6AF98-48B7-4922-AFD5-DB39DAE6F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7CDE-1221-49E9-8818-A76DC0CF688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176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AAB73-D0CF-4D73-9006-10CD491BC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4AD9A1-FA8D-4817-83AB-844F134B2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B2B0EFF-F5F1-4065-9FB8-FD476FCCF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A780C2C-4615-4EB1-BEB6-3D32593936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81010E2-964F-4521-98CA-C996FF045A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1A35DDB-99EA-43CC-B650-C1780DF8A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AABA-7936-4DBC-8F58-63F3605C8BEE}" type="datetimeFigureOut">
              <a:rPr lang="es-CO" smtClean="0"/>
              <a:t>31/03/2020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5B3BD4D-0938-424D-B54A-ED4A202F9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B8B1115-8D16-4091-B1DF-A5B6E5EB0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7CDE-1221-49E9-8818-A76DC0CF688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0152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B2E4A7-2EF2-41C1-AEB4-306A2A655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287E853-8E9A-4CDA-A79F-D7BD4BE92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AABA-7936-4DBC-8F58-63F3605C8BEE}" type="datetimeFigureOut">
              <a:rPr lang="es-CO" smtClean="0"/>
              <a:t>31/03/2020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EF5ECB8-53AE-4CA0-ABE5-DBA12AAD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ED56261-9209-49F4-8DF6-3E55217F7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7CDE-1221-49E9-8818-A76DC0CF688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2124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A6418E6-5391-41F7-A0B7-500870734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AABA-7936-4DBC-8F58-63F3605C8BEE}" type="datetimeFigureOut">
              <a:rPr lang="es-CO" smtClean="0"/>
              <a:t>31/03/2020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CD63DC7-7909-4CEC-8601-EFB1A6B1D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60BE5E3-7F43-48D0-BB25-331DE20D1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7CDE-1221-49E9-8818-A76DC0CF688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661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7F304-0AC1-4B0D-8746-53342A63B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AB87E6-B09A-4E28-B991-88A8FE8A7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F68D78E-6347-4737-B1B1-DA7BB2CEE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347DDD-367B-49DB-A91A-52DBFB3D4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AABA-7936-4DBC-8F58-63F3605C8BEE}" type="datetimeFigureOut">
              <a:rPr lang="es-CO" smtClean="0"/>
              <a:t>31/03/2020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A5BC47-0C5C-4608-AC4C-512AF9E02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DEEC5D-B84A-43B0-A856-A20116686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7CDE-1221-49E9-8818-A76DC0CF688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25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C43798-885A-4ACE-BD95-50E24103C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98DE1A0-FF6A-41BD-BC02-3D953AA2EF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7F9914-8072-4CF4-BC00-AC42D8F32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2A62CE-6350-45FE-8298-1637CD4E8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AABA-7936-4DBC-8F58-63F3605C8BEE}" type="datetimeFigureOut">
              <a:rPr lang="es-CO" smtClean="0"/>
              <a:t>31/03/2020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74F5F3-FEC0-4383-860A-5344E054F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B9D8E4-CE6E-43B8-AC45-FD48717A3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7CDE-1221-49E9-8818-A76DC0CF688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14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12EF24B-8924-4ADE-890B-C2BC679E2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C81747-2AF7-44B6-9EAE-B1B237F43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212FAF-1015-40DB-89A8-4E01CBE530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5AABA-7936-4DBC-8F58-63F3605C8BEE}" type="datetimeFigureOut">
              <a:rPr lang="es-CO" smtClean="0"/>
              <a:t>31/03/2020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874B5A-E59C-4752-BC6D-EF2B55E56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0A7B9C-A03B-47B4-A42B-290462BED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77CDE-1221-49E9-8818-A76DC0CF688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478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C8897-7C23-493E-A5B6-8AAD62E982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8FCA06-8525-45F3-9D4B-0254A56E44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3E5F466-2CA1-4D03-96A4-9149B3D39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966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C8897-7C23-493E-A5B6-8AAD62E982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8FCA06-8525-45F3-9D4B-0254A56E44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068234B-0248-405B-9C94-40530288A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243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C8897-7C23-493E-A5B6-8AAD62E982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8FCA06-8525-45F3-9D4B-0254A56E44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728DB21-5A90-4E48-B82B-5754BABAA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395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2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C8897-7C23-493E-A5B6-8AAD62E982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8FCA06-8525-45F3-9D4B-0254A56E44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7569E7F-0EF7-4F5F-9942-81B8CAEB1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152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C8897-7C23-493E-A5B6-8AAD62E982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8FCA06-8525-45F3-9D4B-0254A56E44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225C2BE-644C-4EC3-A079-6EB7D795C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967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C8897-7C23-493E-A5B6-8AAD62E982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Después de que les confirman …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8FCA06-8525-45F3-9D4B-0254A56E44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5986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C8897-7C23-493E-A5B6-8AAD62E982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8FCA06-8525-45F3-9D4B-0254A56E44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5679DC31-1AAC-4CCE-B5A4-6B434EE3D0F7}"/>
              </a:ext>
            </a:extLst>
          </p:cNvPr>
          <p:cNvSpPr txBox="1">
            <a:spLocks/>
          </p:cNvSpPr>
          <p:nvPr/>
        </p:nvSpPr>
        <p:spPr>
          <a:xfrm>
            <a:off x="1524000" y="350996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1068F8F-FA4A-42B9-AE81-E5BA23034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89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C8897-7C23-493E-A5B6-8AAD62E982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8FCA06-8525-45F3-9D4B-0254A56E44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5679DC31-1AAC-4CCE-B5A4-6B434EE3D0F7}"/>
              </a:ext>
            </a:extLst>
          </p:cNvPr>
          <p:cNvSpPr txBox="1">
            <a:spLocks/>
          </p:cNvSpPr>
          <p:nvPr/>
        </p:nvSpPr>
        <p:spPr>
          <a:xfrm>
            <a:off x="1524000" y="350996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6E45A20-CB9C-4DAE-8320-2FAAE0083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395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12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C8897-7C23-493E-A5B6-8AAD62E982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8FCA06-8525-45F3-9D4B-0254A56E44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5679DC31-1AAC-4CCE-B5A4-6B434EE3D0F7}"/>
              </a:ext>
            </a:extLst>
          </p:cNvPr>
          <p:cNvSpPr txBox="1">
            <a:spLocks/>
          </p:cNvSpPr>
          <p:nvPr/>
        </p:nvSpPr>
        <p:spPr>
          <a:xfrm>
            <a:off x="1524000" y="350996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C5F1EA8-EEE9-43D3-BC0C-9854BC410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2DFA627B-8AF6-409B-A8BF-92EDF2D7CBC3}"/>
              </a:ext>
            </a:extLst>
          </p:cNvPr>
          <p:cNvSpPr/>
          <p:nvPr/>
        </p:nvSpPr>
        <p:spPr>
          <a:xfrm>
            <a:off x="4134678" y="4545496"/>
            <a:ext cx="1789044" cy="132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8201A1A-1DE7-46A8-8EF8-4B6493FFB41F}"/>
              </a:ext>
            </a:extLst>
          </p:cNvPr>
          <p:cNvSpPr/>
          <p:nvPr/>
        </p:nvSpPr>
        <p:spPr>
          <a:xfrm>
            <a:off x="4154556" y="4776719"/>
            <a:ext cx="3637722" cy="132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09035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6</Words>
  <Application>Microsoft Office PowerPoint</Application>
  <PresentationFormat>Panorámica</PresentationFormat>
  <Paragraphs>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Después de que les confirman …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Felipe Ladino Mateus</dc:creator>
  <cp:lastModifiedBy>Juan Felipe Ladino Mateus</cp:lastModifiedBy>
  <cp:revision>5</cp:revision>
  <dcterms:created xsi:type="dcterms:W3CDTF">2020-03-31T22:56:54Z</dcterms:created>
  <dcterms:modified xsi:type="dcterms:W3CDTF">2020-04-01T00:24:29Z</dcterms:modified>
</cp:coreProperties>
</file>