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69" r:id="rId5"/>
    <p:sldId id="278" r:id="rId6"/>
    <p:sldId id="258" r:id="rId7"/>
    <p:sldId id="260" r:id="rId8"/>
    <p:sldId id="259" r:id="rId9"/>
    <p:sldId id="261" r:id="rId10"/>
    <p:sldId id="270" r:id="rId11"/>
    <p:sldId id="273" r:id="rId12"/>
    <p:sldId id="275" r:id="rId13"/>
    <p:sldId id="268" r:id="rId14"/>
    <p:sldId id="264" r:id="rId15"/>
    <p:sldId id="263" r:id="rId16"/>
    <p:sldId id="265" r:id="rId17"/>
    <p:sldId id="279" r:id="rId18"/>
    <p:sldId id="266" r:id="rId19"/>
    <p:sldId id="267" r:id="rId20"/>
    <p:sldId id="271" r:id="rId21"/>
    <p:sldId id="272" r:id="rId22"/>
    <p:sldId id="276" r:id="rId23"/>
    <p:sldId id="277" r:id="rId2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D585E-0D04-4D85-8EF9-BDA17E00A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F3EFA0-504E-4C3C-AE4A-6A5B4BFB9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A28F9F-CE8E-4A41-9FFF-88A023F3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CEF5-3239-4A54-82F4-A164F58C4664}" type="datetimeFigureOut">
              <a:rPr lang="es-CO" smtClean="0"/>
              <a:t>30/11/2018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368242-0416-4CCF-80B8-5E60B26E3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66AEE6-3A92-4A24-B491-CF865EB2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3D26-8CE3-4726-BB29-F6D6F5F91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172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EFD33-111E-40B7-9FB1-B75EE18C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181807-E6B4-4084-857E-75420595A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FAFB58-86C0-4FC9-BD43-632FC560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CEF5-3239-4A54-82F4-A164F58C4664}" type="datetimeFigureOut">
              <a:rPr lang="es-CO" smtClean="0"/>
              <a:t>30/11/2018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2D9AB0-A2A2-4B26-80AE-991DA791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980406-F9AE-4B4D-8F04-356ED5C5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3D26-8CE3-4726-BB29-F6D6F5F91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78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7B20A9-51B6-4C64-B39B-BB25CEBD4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B618A0-291D-4F62-A727-1FF6D0F39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A388C0-07DD-4463-B3A8-CA5F11DD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CEF5-3239-4A54-82F4-A164F58C4664}" type="datetimeFigureOut">
              <a:rPr lang="es-CO" smtClean="0"/>
              <a:t>30/11/2018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500140-AB73-4E04-A381-319869A4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41237B-3FA8-4DF6-A570-F02713E2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3D26-8CE3-4726-BB29-F6D6F5F91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698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50F79-A346-41CD-82C1-AEB540DE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577C3F-E1A1-4043-87D1-884AF2ED7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5CFB07-F23A-4477-867C-1ECEB675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CEF5-3239-4A54-82F4-A164F58C4664}" type="datetimeFigureOut">
              <a:rPr lang="es-CO" smtClean="0"/>
              <a:t>30/11/2018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EA94FF-F4FC-4076-AADE-2D125BDA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BA0252-998E-4433-9B87-0A4B98F3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3D26-8CE3-4726-BB29-F6D6F5F91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765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2F2D1-F98F-46CD-BB82-D66BE68A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418462-28D8-4285-843A-F400612FF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037239-A1DD-427C-9276-F7E8ECF9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CEF5-3239-4A54-82F4-A164F58C4664}" type="datetimeFigureOut">
              <a:rPr lang="es-CO" smtClean="0"/>
              <a:t>30/11/2018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F904E8-9113-4957-99C3-4506B121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CA9E33-6BFA-4524-805B-4297EF9B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3D26-8CE3-4726-BB29-F6D6F5F91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174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8D8F7-668A-49E7-89C4-914B6AE2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9BA21E-F116-401F-ABAE-7339596A8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D81B08-A480-4D19-84BF-641629EA8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92ED8D-ACC8-4E79-8A59-203A33D1B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CEF5-3239-4A54-82F4-A164F58C4664}" type="datetimeFigureOut">
              <a:rPr lang="es-CO" smtClean="0"/>
              <a:t>30/11/2018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51919C-C268-450C-9A0B-CF4CB59B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72A76C-D6D4-436C-B8B1-D93C164E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3D26-8CE3-4726-BB29-F6D6F5F91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194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FE144-AC08-468E-BF89-A7AAF4E3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82A361-512C-421E-9891-6A4A28B88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68BE42-3123-4985-ACA4-973D4C7FE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2DDDEFD-AF69-4B7D-8687-65637BC54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141296-AAE5-4B5F-9202-6DD970792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E0A079C-921E-4179-8BDB-B73FECC7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CEF5-3239-4A54-82F4-A164F58C4664}" type="datetimeFigureOut">
              <a:rPr lang="es-CO" smtClean="0"/>
              <a:t>30/11/2018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6136FF5-D92C-43DA-97B3-28D979E7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981E164-00FE-45B8-B729-29AE5135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3D26-8CE3-4726-BB29-F6D6F5F91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082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5B849-1F1A-4280-BF85-41AAE052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9EE2689-52C7-4B08-B3D6-ED30D786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CEF5-3239-4A54-82F4-A164F58C4664}" type="datetimeFigureOut">
              <a:rPr lang="es-CO" smtClean="0"/>
              <a:t>30/11/2018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668687-3EE5-4A11-B0FC-F3315793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3C1BE0E-3FAB-41A0-AF3E-782AA45B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3D26-8CE3-4726-BB29-F6D6F5F91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263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F6A1C9-3ACB-4F39-9DB3-7FE54E57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CEF5-3239-4A54-82F4-A164F58C4664}" type="datetimeFigureOut">
              <a:rPr lang="es-CO" smtClean="0"/>
              <a:t>30/11/2018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646387-B4BC-4584-8770-53DB4393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C1C900-7B1A-419F-913A-065B18AF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3D26-8CE3-4726-BB29-F6D6F5F91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295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DA06C-99F4-4604-B66F-A147CD7F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D66A30-5158-41C1-9965-1F53EEFA9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20434A-981A-4216-AE1D-86C7C0EA8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4149AC-F1FC-450C-9F09-5F950B1C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CEF5-3239-4A54-82F4-A164F58C4664}" type="datetimeFigureOut">
              <a:rPr lang="es-CO" smtClean="0"/>
              <a:t>30/11/2018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91E726-EBCC-40F8-A7FB-F82CADA8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53D6BD-E691-41E3-8EC8-A2A9FDAD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3D26-8CE3-4726-BB29-F6D6F5F91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856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BA103-6575-436A-B2CB-6CB32793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974D08-8C4E-4835-9416-6C48BB263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5BD4B3-117C-44F8-A484-0A126AB10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057239-7F44-400A-9E19-F267BA60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CEF5-3239-4A54-82F4-A164F58C4664}" type="datetimeFigureOut">
              <a:rPr lang="es-CO" smtClean="0"/>
              <a:t>30/11/2018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43390D-1535-4704-A841-C5881D30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2E92CA-768B-478E-8E31-E2FAE47E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3D26-8CE3-4726-BB29-F6D6F5F91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37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85CC97D-62EE-4624-B4DA-F3B9F53B3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D0F38F-C4C7-44EA-8F78-91400C685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BE39B0-831D-4094-B73D-CDF95386D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8CEF5-3239-4A54-82F4-A164F58C4664}" type="datetimeFigureOut">
              <a:rPr lang="es-CO" smtClean="0"/>
              <a:t>30/11/2018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04413A-E7BB-4BEE-8777-21013A8A1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93D8C7-5D02-4021-A480-2D0298B4A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03D26-8CE3-4726-BB29-F6D6F5F91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252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C55C9-0FA2-458A-A0EE-D012BB792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Análisis de Discursos del Ex-Presidente Juan Manuel Santos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A3998B-6879-4195-9C73-FE3AED5E0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Juan Felipe Ladino Mateus</a:t>
            </a:r>
          </a:p>
          <a:p>
            <a:r>
              <a:rPr lang="es-CO" dirty="0"/>
              <a:t>MCPP</a:t>
            </a:r>
          </a:p>
          <a:p>
            <a:r>
              <a:rPr lang="es-CO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94752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20BFBF6D-A9B9-4DD4-B81E-8AF609FA0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392" y="126265"/>
            <a:ext cx="12598392" cy="5599286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675030A-41E3-4AA2-A505-123586C3AF17}"/>
              </a:ext>
            </a:extLst>
          </p:cNvPr>
          <p:cNvSpPr txBox="1"/>
          <p:nvPr/>
        </p:nvSpPr>
        <p:spPr>
          <a:xfrm>
            <a:off x="520505" y="5983663"/>
            <a:ext cx="11254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Aumentos en el uso de la palabra paz: Después del anuncio del proceso de paz con las FARC, durante pre y post campaña electoral 2014 (Santos es reelegido)</a:t>
            </a:r>
          </a:p>
        </p:txBody>
      </p:sp>
    </p:spTree>
    <p:extLst>
      <p:ext uri="{BB962C8B-B14F-4D97-AF65-F5344CB8AC3E}">
        <p14:creationId xmlns:p14="http://schemas.microsoft.com/office/powerpoint/2010/main" val="203411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2C934-F038-4D31-A24E-F7D58FFF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" name="Marcador de contenido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A0C2482F-D714-4FCF-B13B-6780FC7A4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990" y="887895"/>
            <a:ext cx="12284767" cy="5459896"/>
          </a:xfrm>
        </p:spPr>
      </p:pic>
    </p:spTree>
    <p:extLst>
      <p:ext uri="{BB962C8B-B14F-4D97-AF65-F5344CB8AC3E}">
        <p14:creationId xmlns:p14="http://schemas.microsoft.com/office/powerpoint/2010/main" val="920517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76132-3905-44C1-9EBD-DC2A1D77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0F60E9A-28D2-4267-BBE4-4729ADB8F256}"/>
              </a:ext>
            </a:extLst>
          </p:cNvPr>
          <p:cNvSpPr txBox="1"/>
          <p:nvPr/>
        </p:nvSpPr>
        <p:spPr>
          <a:xfrm>
            <a:off x="633046" y="5992834"/>
            <a:ext cx="10846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Aumenta el uso de la palabra petróleo después de la caída en los precios del producto en 2014</a:t>
            </a:r>
          </a:p>
          <a:p>
            <a:r>
              <a:rPr lang="es-CO" dirty="0"/>
              <a:t>Se deja de usar la palabra comercio tras la aprobación del TLC con Estados Unidos</a:t>
            </a:r>
          </a:p>
        </p:txBody>
      </p:sp>
      <p:pic>
        <p:nvPicPr>
          <p:cNvPr id="14" name="Marcador de contenido 13" descr="Imagen que contiene texto&#10;&#10;Descripción generada automáticamente">
            <a:extLst>
              <a:ext uri="{FF2B5EF4-FFF2-40B4-BE49-F238E27FC236}">
                <a16:creationId xmlns:a16="http://schemas.microsoft.com/office/drawing/2014/main" id="{71668693-93E9-459C-8017-123E89DA8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0937" y="67161"/>
            <a:ext cx="12952937" cy="5756861"/>
          </a:xfrm>
        </p:spPr>
      </p:pic>
    </p:spTree>
    <p:extLst>
      <p:ext uri="{BB962C8B-B14F-4D97-AF65-F5344CB8AC3E}">
        <p14:creationId xmlns:p14="http://schemas.microsoft.com/office/powerpoint/2010/main" val="2423378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8C8E3-4A11-4A70-8645-9DB7301D3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CO" dirty="0"/>
              <a:t>Análisis Geográfico</a:t>
            </a:r>
          </a:p>
        </p:txBody>
      </p:sp>
    </p:spTree>
    <p:extLst>
      <p:ext uri="{BB962C8B-B14F-4D97-AF65-F5344CB8AC3E}">
        <p14:creationId xmlns:p14="http://schemas.microsoft.com/office/powerpoint/2010/main" val="3286541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CA0E3E2B-1070-449C-98CF-0B96CF7E6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05" y="0"/>
            <a:ext cx="4848844" cy="6858000"/>
          </a:xfrm>
        </p:spPr>
      </p:pic>
      <p:pic>
        <p:nvPicPr>
          <p:cNvPr id="13" name="Imagen 12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A66D022B-D4A6-4F19-8BF1-43F29DB43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852" y="0"/>
            <a:ext cx="48488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04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282BE91A-063E-4934-ABCE-1864CE7D2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36" y="26504"/>
            <a:ext cx="4848844" cy="6864670"/>
          </a:xfrm>
          <a:prstGeom prst="rect">
            <a:avLst/>
          </a:prstGeom>
        </p:spPr>
      </p:pic>
      <p:pic>
        <p:nvPicPr>
          <p:cNvPr id="11" name="Imagen 10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EE60BC42-4F82-430E-9A12-6C37DCAD4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273" y="-3313"/>
            <a:ext cx="48488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32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8C8E3-4A11-4A70-8645-9DB7301D3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CO" dirty="0"/>
              <a:t>Análisis de Redes</a:t>
            </a:r>
          </a:p>
        </p:txBody>
      </p:sp>
    </p:spTree>
    <p:extLst>
      <p:ext uri="{BB962C8B-B14F-4D97-AF65-F5344CB8AC3E}">
        <p14:creationId xmlns:p14="http://schemas.microsoft.com/office/powerpoint/2010/main" val="3934530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8813A-6D34-4391-BFB1-5B8FFA68A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4E6FC0-C938-4989-8698-6BDACA9EC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 descr="Imagen que contiene rojo, cielo&#10;&#10;Descripción generada automáticamente">
            <a:extLst>
              <a:ext uri="{FF2B5EF4-FFF2-40B4-BE49-F238E27FC236}">
                <a16:creationId xmlns:a16="http://schemas.microsoft.com/office/drawing/2014/main" id="{40710D6F-A8C7-42CD-A0AE-4CD8E84EB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3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27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59F33CDE-BF4B-49F7-BE53-303962716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63"/>
            <a:ext cx="12192000" cy="541866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B079118-5ADD-46B2-8A8C-6C48F9BD14DA}"/>
              </a:ext>
            </a:extLst>
          </p:cNvPr>
          <p:cNvSpPr txBox="1"/>
          <p:nvPr/>
        </p:nvSpPr>
        <p:spPr>
          <a:xfrm>
            <a:off x="596348" y="5686534"/>
            <a:ext cx="1081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Para el caso de la red de palabras principales, existe una relación positiva entre grado y </a:t>
            </a:r>
            <a:r>
              <a:rPr lang="es-CO" dirty="0" err="1"/>
              <a:t>betweeness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91523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C4845BCE-94A4-4BDC-8B7E-9DF856CB6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858"/>
            <a:ext cx="12192000" cy="5418666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6E6CC86-3610-474C-A7A9-78235F4A5235}"/>
              </a:ext>
            </a:extLst>
          </p:cNvPr>
          <p:cNvSpPr txBox="1"/>
          <p:nvPr/>
        </p:nvSpPr>
        <p:spPr>
          <a:xfrm>
            <a:off x="556591" y="5670524"/>
            <a:ext cx="10283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sugiere que a pesar de que ciertas palabras son más importantes para llegar a otras, los vecinos de estas no necesariamente están conectados entre sí.</a:t>
            </a:r>
          </a:p>
        </p:txBody>
      </p:sp>
    </p:spTree>
    <p:extLst>
      <p:ext uri="{BB962C8B-B14F-4D97-AF65-F5344CB8AC3E}">
        <p14:creationId xmlns:p14="http://schemas.microsoft.com/office/powerpoint/2010/main" val="322823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8C8E3-4A11-4A70-8645-9DB7301D3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CO" dirty="0"/>
              <a:t>Descripción y presentación </a:t>
            </a:r>
          </a:p>
        </p:txBody>
      </p:sp>
    </p:spTree>
    <p:extLst>
      <p:ext uri="{BB962C8B-B14F-4D97-AF65-F5344CB8AC3E}">
        <p14:creationId xmlns:p14="http://schemas.microsoft.com/office/powerpoint/2010/main" val="858017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B6125-0F19-41C5-A881-69AFA48D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1C50DF02-00EF-4618-BD7A-D6C4D02D2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09" y="309094"/>
            <a:ext cx="11633981" cy="5170659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6C6BA32-ED1F-4BB6-BF73-74F6551513C8}"/>
              </a:ext>
            </a:extLst>
          </p:cNvPr>
          <p:cNvSpPr txBox="1"/>
          <p:nvPr/>
        </p:nvSpPr>
        <p:spPr>
          <a:xfrm>
            <a:off x="838200" y="5665284"/>
            <a:ext cx="965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Existen ciertas palabras que tienen mayor medida de influencia que el grupo en general</a:t>
            </a:r>
          </a:p>
        </p:txBody>
      </p:sp>
    </p:spTree>
    <p:extLst>
      <p:ext uri="{BB962C8B-B14F-4D97-AF65-F5344CB8AC3E}">
        <p14:creationId xmlns:p14="http://schemas.microsoft.com/office/powerpoint/2010/main" val="2148841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BC50C-82D5-44B9-9A5B-F5A66E8C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40EBC74C-8797-4BA6-9B58-F3DAC2309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468"/>
            <a:ext cx="12123593" cy="5388264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2572E66-32AC-42D5-9469-3BBEB56A11AE}"/>
              </a:ext>
            </a:extLst>
          </p:cNvPr>
          <p:cNvSpPr txBox="1"/>
          <p:nvPr/>
        </p:nvSpPr>
        <p:spPr>
          <a:xfrm>
            <a:off x="168811" y="5852160"/>
            <a:ext cx="1156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Bajo el criterio de </a:t>
            </a:r>
            <a:r>
              <a:rPr lang="es-CO" dirty="0" err="1"/>
              <a:t>betweenes</a:t>
            </a:r>
            <a:r>
              <a:rPr lang="es-CO" dirty="0"/>
              <a:t> </a:t>
            </a:r>
            <a:r>
              <a:rPr lang="es-CO" dirty="0" err="1"/>
              <a:t>centrality</a:t>
            </a:r>
            <a:r>
              <a:rPr lang="es-CO" dirty="0"/>
              <a:t> las palabras más importantes son Colombia, gobierno, país, paz y presidente</a:t>
            </a:r>
          </a:p>
        </p:txBody>
      </p:sp>
    </p:spTree>
    <p:extLst>
      <p:ext uri="{BB962C8B-B14F-4D97-AF65-F5344CB8AC3E}">
        <p14:creationId xmlns:p14="http://schemas.microsoft.com/office/powerpoint/2010/main" val="3983085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8C8E3-4A11-4A70-8645-9DB7301D3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CO" dirty="0"/>
              <a:t>Conclusiones y Trabajo a Futuro</a:t>
            </a:r>
          </a:p>
        </p:txBody>
      </p:sp>
    </p:spTree>
    <p:extLst>
      <p:ext uri="{BB962C8B-B14F-4D97-AF65-F5344CB8AC3E}">
        <p14:creationId xmlns:p14="http://schemas.microsoft.com/office/powerpoint/2010/main" val="804303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80A8F0-1242-4EA5-9B68-5BE620715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583"/>
            <a:ext cx="10515600" cy="5673380"/>
          </a:xfrm>
        </p:spPr>
        <p:txBody>
          <a:bodyPr>
            <a:normAutofit lnSpcReduction="10000"/>
          </a:bodyPr>
          <a:lstStyle/>
          <a:p>
            <a:r>
              <a:rPr lang="es-CO" dirty="0"/>
              <a:t>El uso de las palabras está relacionado con ciertos eventos coyunturales y demuestran la importancia de un tema en un momento específico</a:t>
            </a:r>
          </a:p>
          <a:p>
            <a:pPr marL="0" indent="0">
              <a:buNone/>
            </a:pPr>
            <a:endParaRPr lang="es-CO" dirty="0"/>
          </a:p>
          <a:p>
            <a:r>
              <a:rPr lang="es-CO" dirty="0"/>
              <a:t>A nivel geográfico los discursos se concentraron en las mismas zonas, sin embargo podría analizarse como proporción de palabras sobre los discursos de cada zona.</a:t>
            </a:r>
          </a:p>
          <a:p>
            <a:endParaRPr lang="es-CO" dirty="0"/>
          </a:p>
          <a:p>
            <a:r>
              <a:rPr lang="es-CO" dirty="0"/>
              <a:t>Las palabras de política pública como paz, educación, equidad o pobreza no son las más importantes en la discursiva del presidente.</a:t>
            </a:r>
          </a:p>
          <a:p>
            <a:endParaRPr lang="es-CO" dirty="0"/>
          </a:p>
          <a:p>
            <a:r>
              <a:rPr lang="es-CO" dirty="0"/>
              <a:t>Sin embargo ciertas palabras son </a:t>
            </a:r>
            <a:r>
              <a:rPr lang="es-CO" dirty="0" err="1"/>
              <a:t>outliers</a:t>
            </a:r>
            <a:r>
              <a:rPr lang="es-CO" dirty="0"/>
              <a:t>, para futuros trabajos deberían eliminarse y analizar nuevamente la distribución para diferentes características de redes.</a:t>
            </a:r>
          </a:p>
        </p:txBody>
      </p:sp>
    </p:spTree>
    <p:extLst>
      <p:ext uri="{BB962C8B-B14F-4D97-AF65-F5344CB8AC3E}">
        <p14:creationId xmlns:p14="http://schemas.microsoft.com/office/powerpoint/2010/main" val="146976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26677-8BFB-4458-8B89-854ED069F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374" y="552553"/>
            <a:ext cx="5615609" cy="5752893"/>
          </a:xfrm>
        </p:spPr>
        <p:txBody>
          <a:bodyPr>
            <a:normAutofit/>
          </a:bodyPr>
          <a:lstStyle/>
          <a:p>
            <a:r>
              <a:rPr lang="es-CO" dirty="0"/>
              <a:t>La presidencia hace públicos los discursos dados por el ahora ex – presidente Juan Manuel Santos en la página de internet </a:t>
            </a:r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Están disponibles los discurso para los dos periodos presidenciales</a:t>
            </a:r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3613 Discursos – 339 fueron dados en el exterior</a:t>
            </a:r>
          </a:p>
          <a:p>
            <a:endParaRPr lang="es-CO" dirty="0"/>
          </a:p>
        </p:txBody>
      </p:sp>
      <p:pic>
        <p:nvPicPr>
          <p:cNvPr id="1028" name="Picture 4" descr="Resultado de imagen para juan manuel santos vacaciones">
            <a:extLst>
              <a:ext uri="{FF2B5EF4-FFF2-40B4-BE49-F238E27FC236}">
                <a16:creationId xmlns:a16="http://schemas.microsoft.com/office/drawing/2014/main" id="{9BF72FB4-3193-41F5-948F-520030223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560" y="684144"/>
            <a:ext cx="5729604" cy="544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43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389E1B-64D7-4C3C-9A58-04DB39AC1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78" y="371061"/>
            <a:ext cx="5257800" cy="6321287"/>
          </a:xfrm>
        </p:spPr>
        <p:txBody>
          <a:bodyPr>
            <a:normAutofit lnSpcReduction="10000"/>
          </a:bodyPr>
          <a:lstStyle/>
          <a:p>
            <a:r>
              <a:rPr lang="es-CO" dirty="0"/>
              <a:t>Se espera que a través de los discursos se pueda reflejar la importancia de ciertos temas de política pública – (paz, equidad, educación, pobreza, terrorismo, seguridad)</a:t>
            </a:r>
          </a:p>
          <a:p>
            <a:endParaRPr lang="es-CO" dirty="0"/>
          </a:p>
          <a:p>
            <a:r>
              <a:rPr lang="es-CO" dirty="0"/>
              <a:t>Las intervenciones del presidente reflejan estos temas? Concuerdan con eventos coyunturales?</a:t>
            </a:r>
          </a:p>
          <a:p>
            <a:endParaRPr lang="es-CO" dirty="0"/>
          </a:p>
          <a:p>
            <a:r>
              <a:rPr lang="es-CO" dirty="0"/>
              <a:t>Que más nos dicen las estadísticas sobre las intervenciones?</a:t>
            </a:r>
          </a:p>
        </p:txBody>
      </p:sp>
      <p:pic>
        <p:nvPicPr>
          <p:cNvPr id="2050" name="Picture 2" descr="Resultado de imagen para paz colombia">
            <a:extLst>
              <a:ext uri="{FF2B5EF4-FFF2-40B4-BE49-F238E27FC236}">
                <a16:creationId xmlns:a16="http://schemas.microsoft.com/office/drawing/2014/main" id="{2144950E-1BC9-4883-9D92-A45A07312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861" y="1178426"/>
            <a:ext cx="6192209" cy="454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48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813054-CD1B-4675-B2C7-835FDEF25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543338"/>
            <a:ext cx="4969565" cy="6314661"/>
          </a:xfrm>
        </p:spPr>
        <p:txBody>
          <a:bodyPr>
            <a:normAutofit lnSpcReduction="10000"/>
          </a:bodyPr>
          <a:lstStyle/>
          <a:p>
            <a:r>
              <a:rPr lang="es-CO" dirty="0"/>
              <a:t>Todos los datos fueron procesados y analizados en Python</a:t>
            </a:r>
          </a:p>
          <a:p>
            <a:endParaRPr lang="es-CO" dirty="0"/>
          </a:p>
          <a:p>
            <a:r>
              <a:rPr lang="es-CO" dirty="0"/>
              <a:t>Los mapas fueron creados en </a:t>
            </a:r>
            <a:r>
              <a:rPr lang="es-CO" dirty="0" err="1"/>
              <a:t>ArcGis</a:t>
            </a:r>
            <a:r>
              <a:rPr lang="es-CO" dirty="0"/>
              <a:t> a partir de la información procesada en Python</a:t>
            </a:r>
          </a:p>
          <a:p>
            <a:endParaRPr lang="es-CO" dirty="0"/>
          </a:p>
          <a:p>
            <a:r>
              <a:rPr lang="es-CO" dirty="0"/>
              <a:t>Se generaron los nodos y aristas en Python, luego fueron exportados a </a:t>
            </a:r>
            <a:r>
              <a:rPr lang="es-CO" dirty="0" err="1"/>
              <a:t>Gephi</a:t>
            </a:r>
            <a:r>
              <a:rPr lang="es-CO" dirty="0"/>
              <a:t> para generar datos de centralidad, luego volvieron a Python para análisis</a:t>
            </a:r>
          </a:p>
          <a:p>
            <a:endParaRPr lang="es-CO" dirty="0"/>
          </a:p>
        </p:txBody>
      </p:sp>
      <p:pic>
        <p:nvPicPr>
          <p:cNvPr id="3074" name="Picture 2" descr="Resultado de imagen para computing">
            <a:extLst>
              <a:ext uri="{FF2B5EF4-FFF2-40B4-BE49-F238E27FC236}">
                <a16:creationId xmlns:a16="http://schemas.microsoft.com/office/drawing/2014/main" id="{32BF92FB-3337-4161-BD68-723B11824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095" y="844063"/>
            <a:ext cx="6667500" cy="513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962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8C8E3-4A11-4A70-8645-9DB7301D3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CO" dirty="0"/>
              <a:t>Análisis de Tiempo</a:t>
            </a:r>
          </a:p>
        </p:txBody>
      </p:sp>
    </p:spTree>
    <p:extLst>
      <p:ext uri="{BB962C8B-B14F-4D97-AF65-F5344CB8AC3E}">
        <p14:creationId xmlns:p14="http://schemas.microsoft.com/office/powerpoint/2010/main" val="395800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2BEB2E3-B9A3-4E47-9465-32CF111AF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59" y="440625"/>
            <a:ext cx="11804801" cy="5655376"/>
          </a:xfrm>
        </p:spPr>
      </p:pic>
    </p:spTree>
    <p:extLst>
      <p:ext uri="{BB962C8B-B14F-4D97-AF65-F5344CB8AC3E}">
        <p14:creationId xmlns:p14="http://schemas.microsoft.com/office/powerpoint/2010/main" val="1286004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B30CB76-1CFF-4657-B480-66A0DA69E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12192000" cy="637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51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contenido 11" descr="Imagen que contiene texto&#10;&#10;Descripción generada automáticamente">
            <a:extLst>
              <a:ext uri="{FF2B5EF4-FFF2-40B4-BE49-F238E27FC236}">
                <a16:creationId xmlns:a16="http://schemas.microsoft.com/office/drawing/2014/main" id="{034D6878-AFA6-45B4-912D-C396DF833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130" y="182880"/>
            <a:ext cx="12658260" cy="5712729"/>
          </a:xfr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77982FF-7BC0-4E2A-B8EA-63948D1203D7}"/>
              </a:ext>
            </a:extLst>
          </p:cNvPr>
          <p:cNvSpPr txBox="1"/>
          <p:nvPr/>
        </p:nvSpPr>
        <p:spPr>
          <a:xfrm>
            <a:off x="239151" y="6063174"/>
            <a:ext cx="1161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Justo después del anuncio del proceso de paz disminuyen las intervenciones</a:t>
            </a:r>
          </a:p>
          <a:p>
            <a:r>
              <a:rPr lang="es-CO" dirty="0"/>
              <a:t>Hay un aumento en las intervenciones en el periodo pre - elecciones</a:t>
            </a:r>
          </a:p>
        </p:txBody>
      </p:sp>
    </p:spTree>
    <p:extLst>
      <p:ext uri="{BB962C8B-B14F-4D97-AF65-F5344CB8AC3E}">
        <p14:creationId xmlns:p14="http://schemas.microsoft.com/office/powerpoint/2010/main" val="33990182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438</Words>
  <Application>Microsoft Office PowerPoint</Application>
  <PresentationFormat>Panorámica</PresentationFormat>
  <Paragraphs>42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de Office</vt:lpstr>
      <vt:lpstr>Análisis de Discursos del Ex-Presidente Juan Manuel Santos</vt:lpstr>
      <vt:lpstr>Descripción y presentación </vt:lpstr>
      <vt:lpstr>Presentación de PowerPoint</vt:lpstr>
      <vt:lpstr>Presentación de PowerPoint</vt:lpstr>
      <vt:lpstr>Presentación de PowerPoint</vt:lpstr>
      <vt:lpstr>Análisis de Tiempo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Análisis Geográfico</vt:lpstr>
      <vt:lpstr>Presentación de PowerPoint</vt:lpstr>
      <vt:lpstr>Presentación de PowerPoint</vt:lpstr>
      <vt:lpstr>Análisis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 y Trabajo a Futuro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Discursos del Ex-Presidente Juan Manuel Santos</dc:title>
  <dc:creator>juanf</dc:creator>
  <cp:lastModifiedBy> </cp:lastModifiedBy>
  <cp:revision>20</cp:revision>
  <dcterms:created xsi:type="dcterms:W3CDTF">2018-11-30T06:09:25Z</dcterms:created>
  <dcterms:modified xsi:type="dcterms:W3CDTF">2018-11-30T14:19:56Z</dcterms:modified>
</cp:coreProperties>
</file>