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71" r:id="rId4"/>
    <p:sldId id="257" r:id="rId5"/>
    <p:sldId id="258" r:id="rId6"/>
    <p:sldId id="259" r:id="rId7"/>
    <p:sldId id="265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17472-9FFD-4F44-9C6E-BFF5D3D35A20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17DE7-07AA-4602-8065-1F06724ED0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4466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17DE7-07AA-4602-8065-1F06724ED0C1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317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17DE7-07AA-4602-8065-1F06724ED0C1}" type="slidenum">
              <a:rPr lang="es-EC" smtClean="0"/>
              <a:t>13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117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17DE7-07AA-4602-8065-1F06724ED0C1}" type="slidenum">
              <a:rPr lang="es-EC" smtClean="0"/>
              <a:t>14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714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3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080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79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974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916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7089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3005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787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773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66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918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638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95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570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1027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24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931864-7191-4C5D-AEFE-282F025D0F56}" type="datetimeFigureOut">
              <a:rPr lang="es-EC" smtClean="0"/>
              <a:t>20/02/2018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2CE6E7-83EC-49A5-988F-3E8E97BDCF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02048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err="1" smtClean="0"/>
              <a:t>Matematicas</a:t>
            </a:r>
            <a:r>
              <a:rPr lang="es-EC" dirty="0" smtClean="0"/>
              <a:t> discretas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GRUPO 3:</a:t>
            </a:r>
          </a:p>
          <a:p>
            <a:r>
              <a:rPr lang="es-EC" smtClean="0"/>
              <a:t>Ricardo </a:t>
            </a:r>
            <a:r>
              <a:rPr lang="es-EC" dirty="0" err="1" smtClean="0"/>
              <a:t>Falcon</a:t>
            </a:r>
            <a:endParaRPr lang="es-EC" dirty="0" smtClean="0"/>
          </a:p>
          <a:p>
            <a:r>
              <a:rPr lang="es-EC" dirty="0" smtClean="0"/>
              <a:t>Juan </a:t>
            </a:r>
            <a:r>
              <a:rPr lang="es-EC" dirty="0" err="1" smtClean="0"/>
              <a:t>Lopez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1728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571" t="16095" r="13428" b="6529"/>
          <a:stretch/>
        </p:blipFill>
        <p:spPr>
          <a:xfrm>
            <a:off x="290285" y="531266"/>
            <a:ext cx="11669486" cy="59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8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62" t="15418" r="13809" b="7206"/>
          <a:stretch/>
        </p:blipFill>
        <p:spPr>
          <a:xfrm>
            <a:off x="566056" y="624114"/>
            <a:ext cx="11010861" cy="56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7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 flipH="1">
            <a:off x="1055916" y="598714"/>
            <a:ext cx="4299857" cy="2177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H="1">
            <a:off x="1970314" y="598714"/>
            <a:ext cx="3385459" cy="2177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2677888" y="598714"/>
            <a:ext cx="2677884" cy="2177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3875314" y="598714"/>
            <a:ext cx="1480460" cy="22206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 flipV="1">
            <a:off x="5355772" y="598713"/>
            <a:ext cx="4691742" cy="223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5355773" y="598715"/>
            <a:ext cx="3385458" cy="2209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5355772" y="598714"/>
            <a:ext cx="2" cy="2177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355773" y="587830"/>
            <a:ext cx="1480457" cy="22206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 flipV="1">
            <a:off x="5355772" y="598715"/>
            <a:ext cx="2460171" cy="2160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H="1">
            <a:off x="489856" y="2759527"/>
            <a:ext cx="555171" cy="3173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H="1">
            <a:off x="367387" y="2775856"/>
            <a:ext cx="688530" cy="3113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H="1">
            <a:off x="570818" y="2808515"/>
            <a:ext cx="474208" cy="3140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838201" y="2732311"/>
            <a:ext cx="217715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 flipH="1">
            <a:off x="684436" y="2737758"/>
            <a:ext cx="355143" cy="3211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 flipH="1">
            <a:off x="942298" y="2754084"/>
            <a:ext cx="108170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1072253" y="2775856"/>
            <a:ext cx="137428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>
            <a:off x="1055917" y="2775856"/>
            <a:ext cx="5446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 flipH="1">
            <a:off x="1404258" y="2770413"/>
            <a:ext cx="555171" cy="3173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 flipH="1">
            <a:off x="1281789" y="2786742"/>
            <a:ext cx="688530" cy="3113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 flipH="1">
            <a:off x="1485220" y="2819401"/>
            <a:ext cx="474208" cy="3140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 flipH="1">
            <a:off x="1752603" y="2743197"/>
            <a:ext cx="217715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 flipH="1">
            <a:off x="1598838" y="2748644"/>
            <a:ext cx="355143" cy="3211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 flipH="1">
            <a:off x="1856700" y="2764970"/>
            <a:ext cx="108170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1986655" y="2786742"/>
            <a:ext cx="137428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 flipH="1">
            <a:off x="1970319" y="2786742"/>
            <a:ext cx="5446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 flipH="1">
            <a:off x="2134292" y="2759527"/>
            <a:ext cx="555171" cy="3173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 flipH="1">
            <a:off x="2011823" y="2775856"/>
            <a:ext cx="688530" cy="3113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 flipH="1">
            <a:off x="2215254" y="2808515"/>
            <a:ext cx="474208" cy="3140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 flipH="1">
            <a:off x="2482637" y="2732311"/>
            <a:ext cx="217715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H="1">
            <a:off x="2328872" y="2737758"/>
            <a:ext cx="355143" cy="3211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 flipH="1">
            <a:off x="2586734" y="2754084"/>
            <a:ext cx="108170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2716689" y="2775856"/>
            <a:ext cx="137428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 flipH="1">
            <a:off x="2700353" y="2775856"/>
            <a:ext cx="5446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 flipH="1">
            <a:off x="3332382" y="2803072"/>
            <a:ext cx="555171" cy="3173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 flipH="1">
            <a:off x="3209913" y="2819401"/>
            <a:ext cx="688530" cy="3113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H="1">
            <a:off x="3413344" y="2852060"/>
            <a:ext cx="474208" cy="3140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 flipH="1">
            <a:off x="3680727" y="2775856"/>
            <a:ext cx="217715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 flipH="1">
            <a:off x="3526962" y="2781303"/>
            <a:ext cx="355143" cy="3211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 flipH="1">
            <a:off x="3784824" y="2797629"/>
            <a:ext cx="108170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914779" y="2819401"/>
            <a:ext cx="137428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 flipH="1">
            <a:off x="3898443" y="2819401"/>
            <a:ext cx="5446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 flipH="1">
            <a:off x="4797545" y="2748640"/>
            <a:ext cx="555171" cy="3173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 flipH="1">
            <a:off x="4675076" y="2764969"/>
            <a:ext cx="688530" cy="3113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4878507" y="2797628"/>
            <a:ext cx="474208" cy="3140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>
            <a:off x="5145890" y="2721424"/>
            <a:ext cx="217715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H="1">
            <a:off x="4992125" y="2726871"/>
            <a:ext cx="355143" cy="3211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 flipH="1">
            <a:off x="5249987" y="2743197"/>
            <a:ext cx="108170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5379942" y="2764969"/>
            <a:ext cx="137428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5363606" y="2764969"/>
            <a:ext cx="5446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 flipH="1">
            <a:off x="6270009" y="2803070"/>
            <a:ext cx="555171" cy="3173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 flipH="1">
            <a:off x="6147540" y="2819399"/>
            <a:ext cx="688530" cy="3113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 flipH="1">
            <a:off x="6350971" y="2852058"/>
            <a:ext cx="474208" cy="3140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 flipH="1">
            <a:off x="6618354" y="2775854"/>
            <a:ext cx="217715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 flipH="1">
            <a:off x="6464589" y="2781301"/>
            <a:ext cx="355143" cy="3211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 flipH="1">
            <a:off x="6722451" y="2797627"/>
            <a:ext cx="108170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6852406" y="2819399"/>
            <a:ext cx="137428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 flipH="1">
            <a:off x="6836070" y="2819399"/>
            <a:ext cx="5446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 flipH="1">
            <a:off x="7260420" y="2759527"/>
            <a:ext cx="555171" cy="3173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 flipH="1">
            <a:off x="7137951" y="2775856"/>
            <a:ext cx="688530" cy="3113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 flipH="1">
            <a:off x="7341382" y="2808515"/>
            <a:ext cx="474208" cy="3140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 flipH="1">
            <a:off x="7608765" y="2732311"/>
            <a:ext cx="217715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 flipH="1">
            <a:off x="7455000" y="2737758"/>
            <a:ext cx="355143" cy="3211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 flipH="1">
            <a:off x="7712862" y="2754084"/>
            <a:ext cx="108170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7842817" y="2775856"/>
            <a:ext cx="137428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 flipH="1">
            <a:off x="7826481" y="2775856"/>
            <a:ext cx="5446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 flipH="1">
            <a:off x="8186068" y="2824842"/>
            <a:ext cx="555171" cy="3173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 flipH="1">
            <a:off x="8063599" y="2841171"/>
            <a:ext cx="688530" cy="3113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 flipH="1">
            <a:off x="8267030" y="2873830"/>
            <a:ext cx="474208" cy="3140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 flipH="1">
            <a:off x="8534413" y="2797626"/>
            <a:ext cx="217715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 flipH="1">
            <a:off x="8380648" y="2803073"/>
            <a:ext cx="355143" cy="3211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 flipH="1">
            <a:off x="8638510" y="2819399"/>
            <a:ext cx="108170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8768465" y="2841171"/>
            <a:ext cx="137428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 flipH="1">
            <a:off x="8752129" y="2841171"/>
            <a:ext cx="5446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 flipH="1">
            <a:off x="9497791" y="2862935"/>
            <a:ext cx="555171" cy="3173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 flipH="1">
            <a:off x="9375322" y="2879264"/>
            <a:ext cx="688530" cy="3113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 flipH="1">
            <a:off x="9578753" y="2911923"/>
            <a:ext cx="474208" cy="3140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 flipH="1">
            <a:off x="9846136" y="2835719"/>
            <a:ext cx="217715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 flipH="1">
            <a:off x="9692371" y="2841166"/>
            <a:ext cx="355143" cy="3211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 flipH="1">
            <a:off x="9950233" y="2857492"/>
            <a:ext cx="108170" cy="3216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10080188" y="2879264"/>
            <a:ext cx="137428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 flipH="1">
            <a:off x="10063852" y="2879264"/>
            <a:ext cx="5446" cy="3194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Elipse 170"/>
          <p:cNvSpPr/>
          <p:nvPr/>
        </p:nvSpPr>
        <p:spPr>
          <a:xfrm>
            <a:off x="5160017" y="2536365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2" name="Elipse 171"/>
          <p:cNvSpPr/>
          <p:nvPr/>
        </p:nvSpPr>
        <p:spPr>
          <a:xfrm>
            <a:off x="903089" y="2634342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3" name="Elipse 172"/>
          <p:cNvSpPr/>
          <p:nvPr/>
        </p:nvSpPr>
        <p:spPr>
          <a:xfrm>
            <a:off x="3777230" y="2645229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4" name="Elipse 173"/>
          <p:cNvSpPr/>
          <p:nvPr/>
        </p:nvSpPr>
        <p:spPr>
          <a:xfrm>
            <a:off x="2558652" y="2612571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5" name="Elipse 174"/>
          <p:cNvSpPr/>
          <p:nvPr/>
        </p:nvSpPr>
        <p:spPr>
          <a:xfrm>
            <a:off x="1774798" y="2623457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6" name="Elipse 175"/>
          <p:cNvSpPr/>
          <p:nvPr/>
        </p:nvSpPr>
        <p:spPr>
          <a:xfrm>
            <a:off x="5192488" y="435428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7" name="Elipse 176"/>
          <p:cNvSpPr/>
          <p:nvPr/>
        </p:nvSpPr>
        <p:spPr>
          <a:xfrm>
            <a:off x="7697052" y="2634342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8" name="Elipse 177"/>
          <p:cNvSpPr/>
          <p:nvPr/>
        </p:nvSpPr>
        <p:spPr>
          <a:xfrm>
            <a:off x="6651005" y="2623455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9" name="Elipse 178"/>
          <p:cNvSpPr/>
          <p:nvPr/>
        </p:nvSpPr>
        <p:spPr>
          <a:xfrm>
            <a:off x="9873342" y="2699649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0" name="Elipse 179"/>
          <p:cNvSpPr/>
          <p:nvPr/>
        </p:nvSpPr>
        <p:spPr>
          <a:xfrm>
            <a:off x="8567062" y="2677882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1" name="Elipse 180"/>
          <p:cNvSpPr/>
          <p:nvPr/>
        </p:nvSpPr>
        <p:spPr>
          <a:xfrm>
            <a:off x="494944" y="5889171"/>
            <a:ext cx="337457" cy="3265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3" name="Elipse 182"/>
          <p:cNvSpPr/>
          <p:nvPr/>
        </p:nvSpPr>
        <p:spPr>
          <a:xfrm>
            <a:off x="3509274" y="5965358"/>
            <a:ext cx="337457" cy="3265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4" name="Elipse 183"/>
          <p:cNvSpPr/>
          <p:nvPr/>
        </p:nvSpPr>
        <p:spPr>
          <a:xfrm>
            <a:off x="2332588" y="5900051"/>
            <a:ext cx="337457" cy="3265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5" name="Elipse 184"/>
          <p:cNvSpPr/>
          <p:nvPr/>
        </p:nvSpPr>
        <p:spPr>
          <a:xfrm>
            <a:off x="1505915" y="5921821"/>
            <a:ext cx="337457" cy="3265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86" name="Elipse 185"/>
          <p:cNvSpPr/>
          <p:nvPr/>
        </p:nvSpPr>
        <p:spPr>
          <a:xfrm>
            <a:off x="6394412" y="5932714"/>
            <a:ext cx="337457" cy="3265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7" name="Elipse 186"/>
          <p:cNvSpPr/>
          <p:nvPr/>
        </p:nvSpPr>
        <p:spPr>
          <a:xfrm>
            <a:off x="4827291" y="5921821"/>
            <a:ext cx="337457" cy="3265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8" name="Elipse 187"/>
          <p:cNvSpPr/>
          <p:nvPr/>
        </p:nvSpPr>
        <p:spPr>
          <a:xfrm>
            <a:off x="7275259" y="5851074"/>
            <a:ext cx="337457" cy="3265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9" name="Elipse 188"/>
          <p:cNvSpPr/>
          <p:nvPr/>
        </p:nvSpPr>
        <p:spPr>
          <a:xfrm>
            <a:off x="8200641" y="5965358"/>
            <a:ext cx="337457" cy="3265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0" name="Elipse 189"/>
          <p:cNvSpPr/>
          <p:nvPr/>
        </p:nvSpPr>
        <p:spPr>
          <a:xfrm>
            <a:off x="9702176" y="5965358"/>
            <a:ext cx="337457" cy="3265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782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666" t="15926" r="51280" b="6021"/>
          <a:stretch/>
        </p:blipFill>
        <p:spPr>
          <a:xfrm>
            <a:off x="2119085" y="0"/>
            <a:ext cx="7355085" cy="67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4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32344" r="51094" b="7379"/>
          <a:stretch/>
        </p:blipFill>
        <p:spPr>
          <a:xfrm>
            <a:off x="1654626" y="495807"/>
            <a:ext cx="8517345" cy="59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3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 rot="20455597">
            <a:off x="2631057" y="1181411"/>
            <a:ext cx="6846773" cy="46166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8000" b="1" cap="none" spc="0" dirty="0" smtClean="0">
                <a:ln/>
                <a:solidFill>
                  <a:schemeClr val="accent3"/>
                </a:solidFill>
                <a:effectLst/>
              </a:rPr>
              <a:t>GRACIAS POR SU ATENCION</a:t>
            </a:r>
          </a:p>
          <a:p>
            <a:pPr algn="ctr"/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513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889825" y="212266"/>
            <a:ext cx="1422400" cy="449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INICIO</a:t>
            </a:r>
            <a:endParaRPr lang="es-EC" dirty="0"/>
          </a:p>
        </p:txBody>
      </p:sp>
      <p:sp>
        <p:nvSpPr>
          <p:cNvPr id="3" name="Rectángulo 2"/>
          <p:cNvSpPr/>
          <p:nvPr/>
        </p:nvSpPr>
        <p:spPr>
          <a:xfrm>
            <a:off x="3679367" y="1075867"/>
            <a:ext cx="1843314" cy="63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Inicia agente1 o agente2 </a:t>
            </a:r>
            <a:endParaRPr lang="es-EC" dirty="0"/>
          </a:p>
        </p:txBody>
      </p:sp>
      <p:sp>
        <p:nvSpPr>
          <p:cNvPr id="4" name="Decisión 3"/>
          <p:cNvSpPr/>
          <p:nvPr/>
        </p:nvSpPr>
        <p:spPr>
          <a:xfrm>
            <a:off x="3360052" y="2061025"/>
            <a:ext cx="2481943" cy="10305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Centro ocupado</a:t>
            </a:r>
            <a:endParaRPr lang="es-EC" dirty="0"/>
          </a:p>
        </p:txBody>
      </p:sp>
      <p:sp>
        <p:nvSpPr>
          <p:cNvPr id="5" name="Rectángulo 4"/>
          <p:cNvSpPr/>
          <p:nvPr/>
        </p:nvSpPr>
        <p:spPr>
          <a:xfrm>
            <a:off x="1661883" y="3231242"/>
            <a:ext cx="1698171" cy="62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Juega centro</a:t>
            </a:r>
            <a:endParaRPr lang="es-EC" dirty="0"/>
          </a:p>
        </p:txBody>
      </p:sp>
      <p:sp>
        <p:nvSpPr>
          <p:cNvPr id="6" name="Rectángulo 5"/>
          <p:cNvSpPr/>
          <p:nvPr/>
        </p:nvSpPr>
        <p:spPr>
          <a:xfrm>
            <a:off x="5892799" y="3370942"/>
            <a:ext cx="1698171" cy="62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Juega diagonal</a:t>
            </a:r>
            <a:endParaRPr lang="es-EC" dirty="0"/>
          </a:p>
        </p:txBody>
      </p:sp>
      <p:sp>
        <p:nvSpPr>
          <p:cNvPr id="7" name="Rectángulo 6"/>
          <p:cNvSpPr/>
          <p:nvPr/>
        </p:nvSpPr>
        <p:spPr>
          <a:xfrm>
            <a:off x="3751941" y="4194629"/>
            <a:ext cx="1698171" cy="62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MINIMAX</a:t>
            </a:r>
            <a:endParaRPr lang="es-EC" dirty="0"/>
          </a:p>
        </p:txBody>
      </p:sp>
      <p:sp>
        <p:nvSpPr>
          <p:cNvPr id="8" name="Decisión 7"/>
          <p:cNvSpPr/>
          <p:nvPr/>
        </p:nvSpPr>
        <p:spPr>
          <a:xfrm>
            <a:off x="2275112" y="5232401"/>
            <a:ext cx="4796974" cy="134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Retorna 2 hojas o mas con valores iguales</a:t>
            </a:r>
            <a:endParaRPr lang="es-EC" dirty="0"/>
          </a:p>
        </p:txBody>
      </p:sp>
      <p:cxnSp>
        <p:nvCxnSpPr>
          <p:cNvPr id="10" name="Conector recto 9"/>
          <p:cNvCxnSpPr>
            <a:stCxn id="2" idx="4"/>
            <a:endCxn id="3" idx="0"/>
          </p:cNvCxnSpPr>
          <p:nvPr/>
        </p:nvCxnSpPr>
        <p:spPr>
          <a:xfrm flipH="1">
            <a:off x="4601024" y="662210"/>
            <a:ext cx="1" cy="4136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4601022" y="1702700"/>
            <a:ext cx="1" cy="4136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3251200" y="2745010"/>
            <a:ext cx="580568" cy="5542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210611" y="2843435"/>
            <a:ext cx="878117" cy="7112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953651" y="3839028"/>
            <a:ext cx="878117" cy="7112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5359385" y="3924751"/>
            <a:ext cx="580568" cy="5542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endCxn id="8" idx="0"/>
          </p:cNvCxnSpPr>
          <p:nvPr/>
        </p:nvCxnSpPr>
        <p:spPr>
          <a:xfrm flipH="1">
            <a:off x="4673599" y="4760688"/>
            <a:ext cx="2" cy="4717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2714171" y="6138180"/>
            <a:ext cx="678538" cy="7198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5522681" y="6138180"/>
            <a:ext cx="878117" cy="7112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9575794" y="4201885"/>
            <a:ext cx="29037" cy="26997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endCxn id="7" idx="3"/>
          </p:cNvCxnSpPr>
          <p:nvPr/>
        </p:nvCxnSpPr>
        <p:spPr>
          <a:xfrm flipH="1">
            <a:off x="5450112" y="4201885"/>
            <a:ext cx="4154719" cy="30480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5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27079" y="891724"/>
            <a:ext cx="1698171" cy="103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Verifica en las validaciones</a:t>
            </a:r>
            <a:endParaRPr lang="es-EC" dirty="0"/>
          </a:p>
        </p:txBody>
      </p:sp>
      <p:sp>
        <p:nvSpPr>
          <p:cNvPr id="3" name="Rectángulo 2"/>
          <p:cNvSpPr/>
          <p:nvPr/>
        </p:nvSpPr>
        <p:spPr>
          <a:xfrm>
            <a:off x="6154053" y="936627"/>
            <a:ext cx="1995716" cy="94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Juega con la de mayor valor</a:t>
            </a:r>
            <a:endParaRPr lang="es-EC" dirty="0"/>
          </a:p>
        </p:txBody>
      </p:sp>
      <p:sp>
        <p:nvSpPr>
          <p:cNvPr id="5" name="Elipse 4"/>
          <p:cNvSpPr/>
          <p:nvPr/>
        </p:nvSpPr>
        <p:spPr>
          <a:xfrm>
            <a:off x="4216393" y="6260073"/>
            <a:ext cx="1422400" cy="449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FIN</a:t>
            </a:r>
            <a:endParaRPr lang="es-EC" dirty="0"/>
          </a:p>
        </p:txBody>
      </p:sp>
      <p:sp>
        <p:nvSpPr>
          <p:cNvPr id="7" name="Rectángulo 6"/>
          <p:cNvSpPr/>
          <p:nvPr/>
        </p:nvSpPr>
        <p:spPr>
          <a:xfrm>
            <a:off x="2305961" y="5058680"/>
            <a:ext cx="1698171" cy="5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EMPATE</a:t>
            </a:r>
            <a:endParaRPr lang="es-EC" dirty="0"/>
          </a:p>
        </p:txBody>
      </p:sp>
      <p:sp>
        <p:nvSpPr>
          <p:cNvPr id="8" name="Rectángulo 7"/>
          <p:cNvSpPr/>
          <p:nvPr/>
        </p:nvSpPr>
        <p:spPr>
          <a:xfrm>
            <a:off x="5747649" y="4991100"/>
            <a:ext cx="1698171" cy="5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TRIUNFO</a:t>
            </a:r>
            <a:endParaRPr lang="es-EC" dirty="0"/>
          </a:p>
        </p:txBody>
      </p:sp>
      <p:sp>
        <p:nvSpPr>
          <p:cNvPr id="9" name="Decisión 8"/>
          <p:cNvSpPr/>
          <p:nvPr/>
        </p:nvSpPr>
        <p:spPr>
          <a:xfrm>
            <a:off x="2685139" y="2823481"/>
            <a:ext cx="4390573" cy="10305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Solo un espacio disponible</a:t>
            </a:r>
            <a:endParaRPr lang="es-EC" dirty="0"/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3476158" y="24275"/>
            <a:ext cx="6" cy="839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7075706" y="-275771"/>
            <a:ext cx="6" cy="1212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3701135" y="1927682"/>
            <a:ext cx="14522" cy="11783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6364512" y="1821099"/>
            <a:ext cx="232223" cy="1415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3817246" y="4706992"/>
            <a:ext cx="856338" cy="4608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8" idx="1"/>
          </p:cNvCxnSpPr>
          <p:nvPr/>
        </p:nvCxnSpPr>
        <p:spPr>
          <a:xfrm flipH="1" flipV="1">
            <a:off x="5078197" y="4706992"/>
            <a:ext cx="669452" cy="5589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3759204" y="5608409"/>
            <a:ext cx="749288" cy="79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endCxn id="5" idx="7"/>
          </p:cNvCxnSpPr>
          <p:nvPr/>
        </p:nvCxnSpPr>
        <p:spPr>
          <a:xfrm flipH="1">
            <a:off x="5430487" y="5608409"/>
            <a:ext cx="723566" cy="71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3940622" y="4386084"/>
            <a:ext cx="1698171" cy="36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juega</a:t>
            </a:r>
            <a:endParaRPr lang="es-EC" dirty="0"/>
          </a:p>
        </p:txBody>
      </p:sp>
      <p:cxnSp>
        <p:nvCxnSpPr>
          <p:cNvPr id="32" name="Conector recto 31"/>
          <p:cNvCxnSpPr>
            <a:stCxn id="9" idx="2"/>
          </p:cNvCxnSpPr>
          <p:nvPr/>
        </p:nvCxnSpPr>
        <p:spPr>
          <a:xfrm flipH="1">
            <a:off x="4865900" y="3853995"/>
            <a:ext cx="14526" cy="5751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V="1">
            <a:off x="7075706" y="3338738"/>
            <a:ext cx="3539680" cy="195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10628079" y="-312058"/>
            <a:ext cx="29037" cy="36703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3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771" r="49664" b="5878"/>
          <a:stretch/>
        </p:blipFill>
        <p:spPr>
          <a:xfrm>
            <a:off x="2209801" y="110699"/>
            <a:ext cx="7587343" cy="664312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2307771" y="293914"/>
            <a:ext cx="3973286" cy="217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2307771" y="108857"/>
            <a:ext cx="3973286" cy="217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0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4939" r="53089" b="5597"/>
          <a:stretch/>
        </p:blipFill>
        <p:spPr>
          <a:xfrm>
            <a:off x="2751697" y="250371"/>
            <a:ext cx="6675332" cy="63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5128" r="50267" b="6220"/>
          <a:stretch/>
        </p:blipFill>
        <p:spPr>
          <a:xfrm>
            <a:off x="2333258" y="0"/>
            <a:ext cx="7550163" cy="67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15215" r="58080" b="8100"/>
          <a:stretch/>
        </p:blipFill>
        <p:spPr>
          <a:xfrm>
            <a:off x="2380342" y="122321"/>
            <a:ext cx="6545943" cy="673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3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5587" r="15524" b="4667"/>
          <a:stretch/>
        </p:blipFill>
        <p:spPr>
          <a:xfrm>
            <a:off x="362858" y="399143"/>
            <a:ext cx="11439152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2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62" t="14446" r="18109" b="12811"/>
          <a:stretch/>
        </p:blipFill>
        <p:spPr>
          <a:xfrm>
            <a:off x="246744" y="435429"/>
            <a:ext cx="11441582" cy="5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8138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54</Words>
  <Application>Microsoft Office PowerPoint</Application>
  <PresentationFormat>Panorámica</PresentationFormat>
  <Paragraphs>22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Sector</vt:lpstr>
      <vt:lpstr>Matematicas discretas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Matematicas discretas</dc:title>
  <dc:creator>usuario1</dc:creator>
  <cp:lastModifiedBy>usuario1</cp:lastModifiedBy>
  <cp:revision>7</cp:revision>
  <dcterms:created xsi:type="dcterms:W3CDTF">2018-02-20T13:45:13Z</dcterms:created>
  <dcterms:modified xsi:type="dcterms:W3CDTF">2018-02-20T22:41:30Z</dcterms:modified>
</cp:coreProperties>
</file>