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15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7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8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2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4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2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28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0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482D-772F-4FE7-B61E-B48EADF254AE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247F-B3F9-4417-8106-92B0A1A3F4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Portada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Prueba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8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46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Portada</vt:lpstr>
      <vt:lpstr>Title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Juan Luis Guerrero Minero</dc:creator>
  <cp:lastModifiedBy>Juan Luis Guerrero Minero</cp:lastModifiedBy>
  <cp:revision>1</cp:revision>
  <dcterms:created xsi:type="dcterms:W3CDTF">2020-01-27T18:42:05Z</dcterms:created>
  <dcterms:modified xsi:type="dcterms:W3CDTF">2020-01-27T18:42:36Z</dcterms:modified>
</cp:coreProperties>
</file>