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1FA-B92F-4E1F-A311-4168FCA8F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304EE-850F-4E89-9415-E1B93B1EC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AFC04-A29D-4076-B616-C082772A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C8AE-E53F-4D00-9E17-FB406018E73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A2B6-EE15-4B76-87C3-2620915C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2CDF-C757-46FF-A791-035F7E38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1874-32B4-495D-B6A0-F51D8054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0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2F41-B8B7-4EC0-B1F6-831CC95B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707D5-86A7-45EB-B544-848ACD85C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6675-FAA3-4447-A240-AF9361C5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C8AE-E53F-4D00-9E17-FB406018E73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99AD-67FC-4669-9544-65F2D854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7376-3213-4DEE-AB7D-E8779D41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1874-32B4-495D-B6A0-F51D8054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38CFE-6103-4CE9-8EAF-EAF385D89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097E8-21D3-439A-BD90-9A97231CF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398D-AF95-4979-BB5A-459AE595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C8AE-E53F-4D00-9E17-FB406018E73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DBBF1-9E8D-4A48-9E98-0DDB8381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5FB8-8616-4DEF-8684-57A315F3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1874-32B4-495D-B6A0-F51D8054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3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BC3-9533-4259-B846-264E3577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2873-A4CE-47BC-873C-F330E59D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9A577-9E12-4DB8-8FBB-F6C3AD98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C8AE-E53F-4D00-9E17-FB406018E73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3897-ABE3-4033-A756-E572AD52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BA15-E968-4E38-840E-14FA622F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1874-32B4-495D-B6A0-F51D8054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5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EFEF-7EF6-4AF9-8DE7-33BBDF51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6B7E2-D245-43D2-A7CE-FE88DFF44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078B-D37E-48FA-A30E-3BED7EF1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C8AE-E53F-4D00-9E17-FB406018E73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4FCF-33E4-4B25-AEDD-E468EAE1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3CF74-6760-4ABA-B09E-65CABAAE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1874-32B4-495D-B6A0-F51D8054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8CE3-7E37-4A69-ABDE-356C20D4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CC16-1AD3-4824-9AF7-1F7EE9971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F2617-16BE-4E94-9360-74A863F8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34449-DF56-4088-8AE6-61BD5DE1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C8AE-E53F-4D00-9E17-FB406018E73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65F67-014D-4EFA-9DC3-CD0264C0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42482-F2A2-42F3-BD93-C818CB2B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1874-32B4-495D-B6A0-F51D8054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ABFA-133C-4A26-BC2B-129CC283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B2399-ACA7-40A2-A455-BCD20A5E2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8F1EC-ACC7-44BD-80E6-54F024A23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B6B33-9E0E-4850-AFCF-F24B498F5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1F6C6-3F62-4448-8BD5-D33602AAD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6D3A2-F0AD-4956-851A-509ED5A8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C8AE-E53F-4D00-9E17-FB406018E73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BB9DD-F173-4F9A-94D1-79542591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AB249-33C2-4B9A-89AD-4A84C0B1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1874-32B4-495D-B6A0-F51D8054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E060-CA37-451C-8544-ACCAF842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5C9CA-3659-400B-87DE-EBE11A98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C8AE-E53F-4D00-9E17-FB406018E73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F24CD-EBB7-4461-8E8E-4ECB3BCF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B6B63-FDC0-4695-8CAB-BECD393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1874-32B4-495D-B6A0-F51D8054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37C2D-AE4B-47F0-AD52-2507B6CE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C8AE-E53F-4D00-9E17-FB406018E73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B27ED-46D6-4E85-866B-0E4D9198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B5B95-33ED-400D-8855-A0B951CB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1874-32B4-495D-B6A0-F51D8054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C043-54CA-45A4-B701-E613471F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4152-E301-4B92-A2F1-5A982879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A1BFC-968E-462A-98FC-2CBF8D7B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91B52-EBBF-412E-B3C8-FCA2BA0F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C8AE-E53F-4D00-9E17-FB406018E73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E34AF-5FED-416A-AC7D-4F6B6C67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884F-3018-4469-B09E-9170FEF0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1874-32B4-495D-B6A0-F51D8054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D8BD-0711-488A-87C2-23EA6A41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273A6-F918-490E-A610-1FE2C6905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E4385-FD56-4578-8448-3076CB9B0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23B64-C1EB-4B37-9E9F-E1F5DC50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C8AE-E53F-4D00-9E17-FB406018E73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4B411-CE67-4474-853E-A5A6EECD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29661-1353-4859-9EE3-D40E06C9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1874-32B4-495D-B6A0-F51D8054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8D700-6A32-4877-A56E-7D88CB34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23B18-F39F-4AA5-8AB4-CA82FAEA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B955-4D99-46B5-A7B0-24F32D897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C8AE-E53F-4D00-9E17-FB406018E73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6122-EDED-4900-B795-22C60F452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EFB49-3919-4364-BAE0-590A8F619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1874-32B4-495D-B6A0-F51D8054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mail_silk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0C50D1-012D-4C31-A246-EE17B6D08EC4}"/>
              </a:ext>
            </a:extLst>
          </p:cNvPr>
          <p:cNvSpPr/>
          <p:nvPr/>
        </p:nvSpPr>
        <p:spPr>
          <a:xfrm>
            <a:off x="1442965" y="957640"/>
            <a:ext cx="1024128" cy="1484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4F20F-E3D5-4E88-BDB3-DFE72B8FC84E}"/>
              </a:ext>
            </a:extLst>
          </p:cNvPr>
          <p:cNvSpPr/>
          <p:nvPr/>
        </p:nvSpPr>
        <p:spPr>
          <a:xfrm>
            <a:off x="3683090" y="948946"/>
            <a:ext cx="534539" cy="2573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Comands</a:t>
            </a: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CommandHandlers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185E0A-2FDD-45D1-9489-8AD81A2484B0}"/>
              </a:ext>
            </a:extLst>
          </p:cNvPr>
          <p:cNvSpPr/>
          <p:nvPr/>
        </p:nvSpPr>
        <p:spPr>
          <a:xfrm>
            <a:off x="5951226" y="948947"/>
            <a:ext cx="3117111" cy="481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Dependency Injection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A8FA1F6-D9FD-469E-AC88-6C8F5D3C48C7}"/>
              </a:ext>
            </a:extLst>
          </p:cNvPr>
          <p:cNvSpPr/>
          <p:nvPr/>
        </p:nvSpPr>
        <p:spPr>
          <a:xfrm>
            <a:off x="2663357" y="1141931"/>
            <a:ext cx="885089" cy="4341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A21D9E0-933A-4AB0-9428-BBEE52C4930D}"/>
              </a:ext>
            </a:extLst>
          </p:cNvPr>
          <p:cNvSpPr/>
          <p:nvPr/>
        </p:nvSpPr>
        <p:spPr>
          <a:xfrm>
            <a:off x="2660688" y="1576108"/>
            <a:ext cx="850912" cy="434177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11318-584A-4553-BE27-21C31A26C948}"/>
              </a:ext>
            </a:extLst>
          </p:cNvPr>
          <p:cNvSpPr/>
          <p:nvPr/>
        </p:nvSpPr>
        <p:spPr>
          <a:xfrm>
            <a:off x="1355307" y="5511420"/>
            <a:ext cx="1187951" cy="37981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ASP:NET Core, Swagger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BA0C1D-8D08-4F42-8423-A52DA4764328}"/>
              </a:ext>
            </a:extLst>
          </p:cNvPr>
          <p:cNvSpPr/>
          <p:nvPr/>
        </p:nvSpPr>
        <p:spPr>
          <a:xfrm>
            <a:off x="2624628" y="5511419"/>
            <a:ext cx="3043322" cy="37981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MediatR</a:t>
            </a: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&amp; </a:t>
            </a:r>
            <a:r>
              <a:rPr lang="en-US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MassTransint</a:t>
            </a: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Automapper</a:t>
            </a: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(*)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29922-A6DF-4A7B-B5FA-F33181B7D675}"/>
              </a:ext>
            </a:extLst>
          </p:cNvPr>
          <p:cNvSpPr/>
          <p:nvPr/>
        </p:nvSpPr>
        <p:spPr>
          <a:xfrm>
            <a:off x="5749320" y="5511419"/>
            <a:ext cx="3478693" cy="37981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 Core, Dapper, </a:t>
            </a:r>
            <a:r>
              <a:rPr lang="en-US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FluentValidation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Serilog</a:t>
            </a: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13FFF-5120-4611-B071-DC6A01AFBD21}"/>
              </a:ext>
            </a:extLst>
          </p:cNvPr>
          <p:cNvSpPr/>
          <p:nvPr/>
        </p:nvSpPr>
        <p:spPr>
          <a:xfrm>
            <a:off x="9309383" y="5511416"/>
            <a:ext cx="1436883" cy="37981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87E09D-BAEE-4BD8-8355-3B934B381731}"/>
              </a:ext>
            </a:extLst>
          </p:cNvPr>
          <p:cNvSpPr/>
          <p:nvPr/>
        </p:nvSpPr>
        <p:spPr>
          <a:xfrm>
            <a:off x="3605204" y="630895"/>
            <a:ext cx="5522503" cy="34738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EFD87-A193-4C01-AB91-8CCF16A452A8}"/>
              </a:ext>
            </a:extLst>
          </p:cNvPr>
          <p:cNvSpPr/>
          <p:nvPr/>
        </p:nvSpPr>
        <p:spPr>
          <a:xfrm>
            <a:off x="5951226" y="1486249"/>
            <a:ext cx="3117111" cy="4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Models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B78F7-DC55-4B3A-8D24-F0ED26F87B35}"/>
              </a:ext>
            </a:extLst>
          </p:cNvPr>
          <p:cNvSpPr/>
          <p:nvPr/>
        </p:nvSpPr>
        <p:spPr>
          <a:xfrm>
            <a:off x="5951226" y="2508189"/>
            <a:ext cx="3117111" cy="466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Validations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7C463C-8B69-466A-903C-DB68589A7054}"/>
              </a:ext>
            </a:extLst>
          </p:cNvPr>
          <p:cNvSpPr/>
          <p:nvPr/>
        </p:nvSpPr>
        <p:spPr>
          <a:xfrm>
            <a:off x="1442965" y="2515422"/>
            <a:ext cx="1024128" cy="15239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 Handlers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8FD34-F3A3-4F94-A37C-1BBBBACFDAE2}"/>
              </a:ext>
            </a:extLst>
          </p:cNvPr>
          <p:cNvSpPr/>
          <p:nvPr/>
        </p:nvSpPr>
        <p:spPr>
          <a:xfrm>
            <a:off x="1355307" y="630895"/>
            <a:ext cx="1187951" cy="34738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In/out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91F181-D26F-447E-8F15-5579C6A0E405}"/>
              </a:ext>
            </a:extLst>
          </p:cNvPr>
          <p:cNvSpPr/>
          <p:nvPr/>
        </p:nvSpPr>
        <p:spPr>
          <a:xfrm>
            <a:off x="9395328" y="957639"/>
            <a:ext cx="1184171" cy="4726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Aggregates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0C37A4-DF57-4C72-8083-FCAD33A4B9FB}"/>
              </a:ext>
            </a:extLst>
          </p:cNvPr>
          <p:cNvSpPr/>
          <p:nvPr/>
        </p:nvSpPr>
        <p:spPr>
          <a:xfrm>
            <a:off x="9395328" y="1486249"/>
            <a:ext cx="1184171" cy="460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745BD7-13B0-4DBF-8D54-53F8261275EB}"/>
              </a:ext>
            </a:extLst>
          </p:cNvPr>
          <p:cNvSpPr/>
          <p:nvPr/>
        </p:nvSpPr>
        <p:spPr>
          <a:xfrm>
            <a:off x="9381421" y="2488923"/>
            <a:ext cx="1184171" cy="4605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6F234-E7E9-481A-A3CF-33367696CD77}"/>
              </a:ext>
            </a:extLst>
          </p:cNvPr>
          <p:cNvSpPr/>
          <p:nvPr/>
        </p:nvSpPr>
        <p:spPr>
          <a:xfrm>
            <a:off x="4272029" y="948946"/>
            <a:ext cx="1624798" cy="25732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Integration-Handlers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B1C74-47E2-4655-ACFE-C2D0D340957A}"/>
              </a:ext>
            </a:extLst>
          </p:cNvPr>
          <p:cNvSpPr/>
          <p:nvPr/>
        </p:nvSpPr>
        <p:spPr>
          <a:xfrm>
            <a:off x="4346465" y="1484286"/>
            <a:ext cx="1440634" cy="4726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Consumers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954E70-6940-4230-9951-F85BD470F585}"/>
              </a:ext>
            </a:extLst>
          </p:cNvPr>
          <p:cNvSpPr/>
          <p:nvPr/>
        </p:nvSpPr>
        <p:spPr>
          <a:xfrm>
            <a:off x="4339402" y="2012531"/>
            <a:ext cx="1441164" cy="45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Sagas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A79B45-E678-48E8-B096-624DA613C2BC}"/>
              </a:ext>
            </a:extLst>
          </p:cNvPr>
          <p:cNvSpPr txBox="1"/>
          <p:nvPr/>
        </p:nvSpPr>
        <p:spPr>
          <a:xfrm>
            <a:off x="1355307" y="6045038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Notes</a:t>
            </a:r>
            <a:r>
              <a:rPr lang="en-US" sz="1000" i="1" dirty="0"/>
              <a:t>: (*) Optional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50ECD7-E3EE-446A-9FFD-0F4E46D9943B}"/>
              </a:ext>
            </a:extLst>
          </p:cNvPr>
          <p:cNvSpPr/>
          <p:nvPr/>
        </p:nvSpPr>
        <p:spPr>
          <a:xfrm>
            <a:off x="5951226" y="2009965"/>
            <a:ext cx="3117111" cy="4634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ViewModels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5D2E9F-E3F4-4927-8147-267643330FBD}"/>
              </a:ext>
            </a:extLst>
          </p:cNvPr>
          <p:cNvSpPr/>
          <p:nvPr/>
        </p:nvSpPr>
        <p:spPr>
          <a:xfrm>
            <a:off x="3683090" y="3572682"/>
            <a:ext cx="2208757" cy="4666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B42CD4-DEDA-4B9A-AB5E-205674628BBF}"/>
              </a:ext>
            </a:extLst>
          </p:cNvPr>
          <p:cNvSpPr/>
          <p:nvPr/>
        </p:nvSpPr>
        <p:spPr>
          <a:xfrm>
            <a:off x="1355308" y="4150658"/>
            <a:ext cx="9390958" cy="600403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Architecture.Services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27B88B-3560-499E-89F3-C66A8951115E}"/>
              </a:ext>
            </a:extLst>
          </p:cNvPr>
          <p:cNvSpPr/>
          <p:nvPr/>
        </p:nvSpPr>
        <p:spPr>
          <a:xfrm>
            <a:off x="9264938" y="630895"/>
            <a:ext cx="1481328" cy="3473825"/>
          </a:xfrm>
          <a:prstGeom prst="rect">
            <a:avLst/>
          </a:prstGeom>
          <a:noFill/>
          <a:ln>
            <a:solidFill>
              <a:srgbClr val="9966FF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A1652B-3615-430D-AFC8-A4820F19F4B8}"/>
              </a:ext>
            </a:extLst>
          </p:cNvPr>
          <p:cNvSpPr/>
          <p:nvPr/>
        </p:nvSpPr>
        <p:spPr>
          <a:xfrm>
            <a:off x="9381421" y="1981541"/>
            <a:ext cx="1184171" cy="460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ValueObjects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EAE35-443D-44F4-A847-78954CC95D99}"/>
              </a:ext>
            </a:extLst>
          </p:cNvPr>
          <p:cNvSpPr/>
          <p:nvPr/>
        </p:nvSpPr>
        <p:spPr>
          <a:xfrm>
            <a:off x="1355308" y="4804451"/>
            <a:ext cx="9390958" cy="6004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(Middleware, Filters, </a:t>
            </a:r>
            <a:r>
              <a:rPr lang="en-US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ActionResults</a:t>
            </a: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Repositories, </a:t>
            </a:r>
            <a:r>
              <a:rPr lang="en-US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EntityConfigurations</a:t>
            </a: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Extensions &amp; Migrations</a:t>
            </a: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A259248B-A6DD-45CD-A772-12D7EA917DFA}"/>
              </a:ext>
            </a:extLst>
          </p:cNvPr>
          <p:cNvSpPr/>
          <p:nvPr/>
        </p:nvSpPr>
        <p:spPr>
          <a:xfrm rot="16200000">
            <a:off x="2890931" y="3101378"/>
            <a:ext cx="390426" cy="850912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2832D5-8C3E-4BB6-B466-D17E3570D62F}"/>
              </a:ext>
            </a:extLst>
          </p:cNvPr>
          <p:cNvSpPr txBox="1"/>
          <p:nvPr/>
        </p:nvSpPr>
        <p:spPr>
          <a:xfrm>
            <a:off x="2760433" y="3721430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EventBus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773128B-10F3-4AAF-874B-27ABC3A24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975095" y="3385934"/>
            <a:ext cx="261611" cy="2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2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Luis Guerrero Minero</dc:creator>
  <cp:lastModifiedBy>Juan Luis Guerrero Minero</cp:lastModifiedBy>
  <cp:revision>1</cp:revision>
  <dcterms:created xsi:type="dcterms:W3CDTF">2019-10-20T09:51:12Z</dcterms:created>
  <dcterms:modified xsi:type="dcterms:W3CDTF">2019-10-20T09:51:55Z</dcterms:modified>
</cp:coreProperties>
</file>