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020-2FC2-4793-A15C-A031F3E30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D5144-0404-44F7-A9CB-4443CD5E0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76A7C-9B12-4E0B-9F8B-C428B23D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13A-6008-464B-8CCD-2B3205D537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3528-3D5A-4293-98DB-33BB91B7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C26B8-0BEB-4896-AB1B-D74739EA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1A9C-724C-4C51-A32E-B2C2DBDF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9B14-DB17-4C5F-9C98-A97FFCF0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3A6A-28A8-45AB-A778-A809B39BC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C31DB-D2C5-4711-BA94-28311CDD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13A-6008-464B-8CCD-2B3205D537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89EF6-1EAF-4BBA-9932-B1DB77C7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2F192-F400-47EE-AAFF-2EDC47FD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1A9C-724C-4C51-A32E-B2C2DBDF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5D41F-3367-4EE6-BBC8-CD52207F0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601AB-7C92-4AC0-9E06-FDA48F0D7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7752-FE4B-48BB-869E-B1956289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13A-6008-464B-8CCD-2B3205D537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0EE-5A8C-41CC-8907-E85B0631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F0E16-1201-45DA-A445-F800BCE6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1A9C-724C-4C51-A32E-B2C2DBDF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5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502F-F8DE-4062-AC1F-24E97063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1696-CCD5-4082-9627-46F78C93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5B46A-3E6E-48FC-B010-36CE10A8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13A-6008-464B-8CCD-2B3205D537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D9A9D-5C51-4E74-9610-2130009A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DCB06-F1A4-4530-ABC5-17AB11B3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1A9C-724C-4C51-A32E-B2C2DBDF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20E7-AF01-4178-BE61-7C30965E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5D83-2AD2-464A-BCAD-9C2E04D8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C56AA-529E-4034-A232-8526669B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13A-6008-464B-8CCD-2B3205D537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CDD10-2B89-4271-BCAE-32895746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B19A1-BCF3-4F0C-AA24-DE1963C4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1A9C-724C-4C51-A32E-B2C2DBDF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8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1F11-1B01-4E9B-BBC5-53589096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D2F9-A69E-476B-B157-46B10B92C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362A0-C711-4BAA-9286-9DDA85BE2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ED0A6-4964-4706-BE84-DEEC0C72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13A-6008-464B-8CCD-2B3205D537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781AC-E725-45E4-8E45-6E25672D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7E832-A290-4A97-8D20-420F6802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1A9C-724C-4C51-A32E-B2C2DBDF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7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072B-E8BE-41DA-AF23-4CDBCF9E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62D57-F0E4-4E0E-89BE-352982014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4AF18-2941-4143-98D1-1FC650E6B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29F8D-F3A3-44DB-8C3B-AF1A456B9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6280E-1DFF-4D75-8407-77D1CF682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FE08B-8C8D-4DDB-86EF-58AE5F23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13A-6008-464B-8CCD-2B3205D537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6890F-C58D-4874-8B3A-29CFDD8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FCFD9-5DA0-471E-A9CF-87F9E5F1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1A9C-724C-4C51-A32E-B2C2DBDF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1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3D21-EB23-4D46-A7CC-FD2D366B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30EA1-55E5-4868-A174-73D3192C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13A-6008-464B-8CCD-2B3205D537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2F8BB-FB5A-4279-A2E7-B6444297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7B05E-C5AF-45BB-8B29-57883A5E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1A9C-724C-4C51-A32E-B2C2DBDF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C991D-8CF8-4668-863E-CA3C01E8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13A-6008-464B-8CCD-2B3205D537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E40DD-866C-4AB7-A854-EC7CA2BC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F4186-8F0D-487F-9BB3-843293AF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1A9C-724C-4C51-A32E-B2C2DBDF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9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B8BE-908F-4FFC-9D1D-E44B9951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EE64-FDF2-4FF6-B9C3-A7744417B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5FF71-19C4-4E1B-A4B0-FA795A2FD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74B9B-C4E8-461D-9261-AAED785A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13A-6008-464B-8CCD-2B3205D537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13B87-9F4C-4865-A95F-D9E71CEF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47FAF-33A0-4220-8A58-0286B609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1A9C-724C-4C51-A32E-B2C2DBDF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82FD-1FE0-499B-8E23-5D694607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CC108-7499-4DC5-A69B-CC151F623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E95B-D3A5-4B7B-B5B9-4A204E899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4E943-D1D5-440E-B831-652B23E8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13A-6008-464B-8CCD-2B3205D537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BAF05-48F4-4514-AFAA-8D4FF416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DE9F-5030-4413-B501-313637A3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1A9C-724C-4C51-A32E-B2C2DBDF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6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12C97-15BB-4EBF-B593-F2DC8F47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9C5F-9D4E-4CC2-85C8-3B46A3CA5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A91E2-B61E-4B5E-8C37-15146ED1F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413A-6008-464B-8CCD-2B3205D537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3135-8577-45A7-A8CD-9F16006CD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8B9D-6762-4717-ADDC-0DD56F689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B1A9C-724C-4C51-A32E-B2C2DBDF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D812D9-FC2B-4C3E-BEC4-EEBDBE5AAB6D}"/>
              </a:ext>
            </a:extLst>
          </p:cNvPr>
          <p:cNvSpPr/>
          <p:nvPr/>
        </p:nvSpPr>
        <p:spPr>
          <a:xfrm>
            <a:off x="1180731" y="1100830"/>
            <a:ext cx="1384916" cy="31870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(Controllers)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ECB9E9-A986-4DD0-A3E7-345DC6438995}"/>
              </a:ext>
            </a:extLst>
          </p:cNvPr>
          <p:cNvSpPr/>
          <p:nvPr/>
        </p:nvSpPr>
        <p:spPr>
          <a:xfrm>
            <a:off x="4094086" y="1100831"/>
            <a:ext cx="1384916" cy="31870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281C0-24BC-4A7E-8FC4-44D21401CBC9}"/>
              </a:ext>
            </a:extLst>
          </p:cNvPr>
          <p:cNvSpPr/>
          <p:nvPr/>
        </p:nvSpPr>
        <p:spPr>
          <a:xfrm>
            <a:off x="5720175" y="1100830"/>
            <a:ext cx="3370555" cy="3187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Dependency Injection</a:t>
            </a:r>
          </a:p>
          <a:p>
            <a:pPr algn="ctr"/>
            <a:r>
              <a:rPr lang="en-US" dirty="0"/>
              <a:t>Generic Repositories</a:t>
            </a:r>
          </a:p>
          <a:p>
            <a:pPr algn="ctr"/>
            <a:r>
              <a:rPr lang="en-US" dirty="0"/>
              <a:t>Event Bus</a:t>
            </a:r>
          </a:p>
          <a:p>
            <a:pPr algn="ctr"/>
            <a:r>
              <a:rPr lang="en-US" dirty="0" err="1"/>
              <a:t>RabitMQ</a:t>
            </a:r>
            <a:endParaRPr lang="en-US" dirty="0"/>
          </a:p>
          <a:p>
            <a:pPr algn="ctr"/>
            <a:r>
              <a:rPr lang="en-US"/>
              <a:t>Kafka</a:t>
            </a:r>
          </a:p>
          <a:p>
            <a:pPr algn="ctr"/>
            <a:r>
              <a:rPr lang="en-US"/>
              <a:t>…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356CA-9556-4827-9D50-7DC597E7278E}"/>
              </a:ext>
            </a:extLst>
          </p:cNvPr>
          <p:cNvSpPr/>
          <p:nvPr/>
        </p:nvSpPr>
        <p:spPr>
          <a:xfrm>
            <a:off x="9360018" y="1100830"/>
            <a:ext cx="1384916" cy="31870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CF48851-5465-4F0A-A9DA-B161B5AB2D68}"/>
              </a:ext>
            </a:extLst>
          </p:cNvPr>
          <p:cNvSpPr/>
          <p:nvPr/>
        </p:nvSpPr>
        <p:spPr>
          <a:xfrm>
            <a:off x="2672179" y="1473693"/>
            <a:ext cx="1315375" cy="70133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041D1D1B-4AD6-4CC3-A535-51E350912860}"/>
              </a:ext>
            </a:extLst>
          </p:cNvPr>
          <p:cNvSpPr/>
          <p:nvPr/>
        </p:nvSpPr>
        <p:spPr>
          <a:xfrm>
            <a:off x="2672178" y="3020627"/>
            <a:ext cx="1315375" cy="701336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12E4BD-D4BD-4AEA-BB8F-0681D7F1539B}"/>
              </a:ext>
            </a:extLst>
          </p:cNvPr>
          <p:cNvSpPr/>
          <p:nvPr/>
        </p:nvSpPr>
        <p:spPr>
          <a:xfrm>
            <a:off x="1180731" y="4532050"/>
            <a:ext cx="1384916" cy="563731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ASP:NET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C3F73F-4A77-4221-AF59-97210BF40147}"/>
              </a:ext>
            </a:extLst>
          </p:cNvPr>
          <p:cNvSpPr/>
          <p:nvPr/>
        </p:nvSpPr>
        <p:spPr>
          <a:xfrm>
            <a:off x="2672178" y="4532049"/>
            <a:ext cx="2806823" cy="56373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MediatR</a:t>
            </a:r>
            <a:r>
              <a:rPr lang="en-US" sz="1400" dirty="0">
                <a:solidFill>
                  <a:schemeClr val="tx1"/>
                </a:solidFill>
              </a:rPr>
              <a:t>  &amp; </a:t>
            </a:r>
            <a:r>
              <a:rPr lang="en-US" sz="1400" dirty="0" err="1">
                <a:solidFill>
                  <a:schemeClr val="tx1"/>
                </a:solidFill>
              </a:rPr>
              <a:t>Automapper</a:t>
            </a:r>
            <a:r>
              <a:rPr lang="en-US" sz="1400" dirty="0">
                <a:solidFill>
                  <a:schemeClr val="tx1"/>
                </a:solidFill>
              </a:rPr>
              <a:t> (*)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5DD13B-5A78-480D-A5D6-E88458C8D609}"/>
              </a:ext>
            </a:extLst>
          </p:cNvPr>
          <p:cNvSpPr/>
          <p:nvPr/>
        </p:nvSpPr>
        <p:spPr>
          <a:xfrm>
            <a:off x="5720175" y="4532050"/>
            <a:ext cx="3370555" cy="563732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Swagger, EF Core,( SQL Server), Dapper (</a:t>
            </a:r>
            <a:r>
              <a:rPr lang="en-US" sz="1400" dirty="0" err="1">
                <a:solidFill>
                  <a:schemeClr val="tx1"/>
                </a:solidFill>
              </a:rPr>
              <a:t>PostgresSQL</a:t>
            </a:r>
            <a:r>
              <a:rPr lang="en-US" sz="1400" dirty="0">
                <a:solidFill>
                  <a:schemeClr val="tx1"/>
                </a:solidFill>
              </a:rPr>
              <a:t>),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4F4ADA-D619-48D8-87B3-9BC67E059E0F}"/>
              </a:ext>
            </a:extLst>
          </p:cNvPr>
          <p:cNvSpPr/>
          <p:nvPr/>
        </p:nvSpPr>
        <p:spPr>
          <a:xfrm>
            <a:off x="9360019" y="4532047"/>
            <a:ext cx="1384916" cy="56373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838F1-CDDF-4439-B737-9155959953FC}"/>
              </a:ext>
            </a:extLst>
          </p:cNvPr>
          <p:cNvSpPr txBox="1"/>
          <p:nvPr/>
        </p:nvSpPr>
        <p:spPr>
          <a:xfrm>
            <a:off x="1180731" y="5956916"/>
            <a:ext cx="1054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(*) Optional</a:t>
            </a:r>
          </a:p>
        </p:txBody>
      </p:sp>
    </p:spTree>
    <p:extLst>
      <p:ext uri="{BB962C8B-B14F-4D97-AF65-F5344CB8AC3E}">
        <p14:creationId xmlns:p14="http://schemas.microsoft.com/office/powerpoint/2010/main" val="66361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Luis Guerrero Minero</dc:creator>
  <cp:lastModifiedBy>Juan Luis Guerrero Minero</cp:lastModifiedBy>
  <cp:revision>6</cp:revision>
  <dcterms:created xsi:type="dcterms:W3CDTF">2019-06-09T16:52:05Z</dcterms:created>
  <dcterms:modified xsi:type="dcterms:W3CDTF">2019-06-09T18:10:32Z</dcterms:modified>
</cp:coreProperties>
</file>