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0" r:id="rId3"/>
    <p:sldId id="300" r:id="rId4"/>
    <p:sldId id="297" r:id="rId5"/>
    <p:sldId id="299" r:id="rId6"/>
    <p:sldId id="295" r:id="rId7"/>
    <p:sldId id="293" r:id="rId8"/>
    <p:sldId id="284" r:id="rId9"/>
    <p:sldId id="28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5" autoAdjust="0"/>
    <p:restoredTop sz="73441" autoAdjust="0"/>
  </p:normalViewPr>
  <p:slideViewPr>
    <p:cSldViewPr>
      <p:cViewPr>
        <p:scale>
          <a:sx n="75" d="100"/>
          <a:sy n="75" d="100"/>
        </p:scale>
        <p:origin x="1680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6.0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7.0</a:t>
          </a:r>
          <a:endParaRPr lang="es-ES" dirty="0"/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7.1</a:t>
          </a:r>
          <a:endParaRPr lang="es-ES" dirty="0"/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7.2</a:t>
          </a:r>
          <a:endParaRPr lang="es-ES" dirty="0"/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7.3</a:t>
          </a:r>
          <a:endParaRPr lang="es-ES" dirty="0"/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 smtClean="0"/>
            <a:t>C# </a:t>
          </a:r>
          <a:r>
            <a:rPr lang="es-ES" dirty="0" smtClean="0"/>
            <a:t>8.0</a:t>
          </a:r>
          <a:endParaRPr lang="es-ES" dirty="0"/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33D7CD92-B145-484E-88FF-FF76A848FB2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ES" dirty="0" smtClean="0"/>
            <a:t>C# 9.0</a:t>
          </a:r>
          <a:endParaRPr lang="es-ES" dirty="0"/>
        </a:p>
      </dgm:t>
    </dgm:pt>
    <dgm:pt modelId="{55D8A7BC-BDF6-4A0A-9470-A85E630FFD7F}" type="parTrans" cxnId="{11FD7351-5A76-483B-9272-67F27AA3D517}">
      <dgm:prSet/>
      <dgm:spPr/>
      <dgm:t>
        <a:bodyPr/>
        <a:lstStyle/>
        <a:p>
          <a:endParaRPr lang="es-ES"/>
        </a:p>
      </dgm:t>
    </dgm:pt>
    <dgm:pt modelId="{49045E33-0378-49CC-8BEF-3273CFD35D7B}" type="sibTrans" cxnId="{11FD7351-5A76-483B-9272-67F27AA3D51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807BC8-3214-4EA7-83A1-C064A52D56B2}" type="pres">
      <dgm:prSet presAssocID="{9C88220A-761A-4F7D-AA10-BAC424FB10F0}" presName="node" presStyleLbl="node1" presStyleIdx="0" presStyleCnt="7" custLinFactNeighborY="-1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7" custLinFactNeighborY="-1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D769A4-DFE6-47E8-A679-F7974F2AB7F7}" type="pres">
      <dgm:prSet presAssocID="{BBF5C8FD-439D-4185-AA77-541675A064F6}" presName="sibTrans" presStyleCnt="0"/>
      <dgm:spPr/>
    </dgm:pt>
    <dgm:pt modelId="{0F7217D2-F4A0-4657-A376-A398E18A6348}" type="pres">
      <dgm:prSet presAssocID="{33D7CD92-B145-484E-88FF-FF76A848FB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11FD7351-5A76-483B-9272-67F27AA3D517}" srcId="{352FE7B3-671C-4073-B16B-7DCE4922259F}" destId="{33D7CD92-B145-484E-88FF-FF76A848FB2F}" srcOrd="6" destOrd="0" parTransId="{55D8A7BC-BDF6-4A0A-9470-A85E630FFD7F}" sibTransId="{49045E33-0378-49CC-8BEF-3273CFD35D7B}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A8950069-CF71-4B79-9853-5C6157074B69}" type="presOf" srcId="{33D7CD92-B145-484E-88FF-FF76A848FB2F}" destId="{0F7217D2-F4A0-4657-A376-A398E18A6348}" srcOrd="0" destOrd="0" presId="urn:microsoft.com/office/officeart/2005/8/layout/hList6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  <dgm:cxn modelId="{C2BD687D-6E4E-4331-9BD0-6D51DD72A0E6}" type="presParOf" srcId="{B15400B7-7BB5-4F51-BF08-1085B699AEF0}" destId="{70D769A4-DFE6-47E8-A679-F7974F2AB7F7}" srcOrd="11" destOrd="0" presId="urn:microsoft.com/office/officeart/2005/8/layout/hList6"/>
    <dgm:cxn modelId="{B8486E9C-A31C-4851-8F85-01ACA5D8E347}" type="presParOf" srcId="{B15400B7-7BB5-4F51-BF08-1085B699AEF0}" destId="{0F7217D2-F4A0-4657-A376-A398E18A6348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FD8DDA7-DA29-4ECE-8CC0-F8B10ED5A8F9}">
      <dgm:prSet/>
      <dgm:spPr/>
      <dgm:t>
        <a:bodyPr/>
        <a:lstStyle/>
        <a:p>
          <a:r>
            <a:rPr lang="es-ES" dirty="0" err="1" smtClean="0"/>
            <a:t>AsyncStream</a:t>
          </a:r>
          <a:endParaRPr lang="es-ES" dirty="0"/>
        </a:p>
      </dgm:t>
    </dgm:pt>
    <dgm:pt modelId="{90EFAE1A-6AF9-4BAA-9BFE-4EE2CF2A73F5}" type="parTrans" cxnId="{E6B8AEAA-CABD-4730-AC2F-AB758E20AE8C}">
      <dgm:prSet/>
      <dgm:spPr/>
      <dgm:t>
        <a:bodyPr/>
        <a:lstStyle/>
        <a:p>
          <a:endParaRPr lang="es-ES"/>
        </a:p>
      </dgm:t>
    </dgm:pt>
    <dgm:pt modelId="{815270F5-30E2-41B9-8097-01023B8771E0}" type="sibTrans" cxnId="{E6B8AEAA-CABD-4730-AC2F-AB758E20AE8C}">
      <dgm:prSet/>
      <dgm:spPr/>
      <dgm:t>
        <a:bodyPr/>
        <a:lstStyle/>
        <a:p>
          <a:endParaRPr lang="es-ES"/>
        </a:p>
      </dgm:t>
    </dgm:pt>
    <dgm:pt modelId="{66BD5C80-3BA7-4D13-A4B7-FD6EAD8428AC}">
      <dgm:prSet/>
      <dgm:spPr/>
      <dgm:t>
        <a:bodyPr/>
        <a:lstStyle/>
        <a:p>
          <a:r>
            <a:rPr lang="es-ES" dirty="0" err="1" smtClean="0"/>
            <a:t>ExternalSystem</a:t>
          </a:r>
          <a:endParaRPr lang="es-ES" dirty="0"/>
        </a:p>
      </dgm:t>
    </dgm:pt>
    <dgm:pt modelId="{57CA9DC4-B073-4422-9A51-5CF19BA46A47}" type="parTrans" cxnId="{F283E8F1-F632-4603-B8DE-CA5AD5E1976A}">
      <dgm:prSet/>
      <dgm:spPr/>
      <dgm:t>
        <a:bodyPr/>
        <a:lstStyle/>
        <a:p>
          <a:endParaRPr lang="es-ES"/>
        </a:p>
      </dgm:t>
    </dgm:pt>
    <dgm:pt modelId="{DEB214F0-B378-40BA-B76F-3E090528DBA9}" type="sibTrans" cxnId="{F283E8F1-F632-4603-B8DE-CA5AD5E1976A}">
      <dgm:prSet/>
      <dgm:spPr/>
      <dgm:t>
        <a:bodyPr/>
        <a:lstStyle/>
        <a:p>
          <a:endParaRPr lang="es-ES"/>
        </a:p>
      </dgm:t>
    </dgm:pt>
    <dgm:pt modelId="{9751E212-6086-4B06-8359-938245FEE3D3}">
      <dgm:prSet/>
      <dgm:spPr/>
      <dgm:t>
        <a:bodyPr/>
        <a:lstStyle/>
        <a:p>
          <a:r>
            <a:rPr lang="es-ES" dirty="0" err="1" smtClean="0"/>
            <a:t>IndicesAndRanges</a:t>
          </a:r>
          <a:endParaRPr lang="es-ES" dirty="0"/>
        </a:p>
      </dgm:t>
    </dgm:pt>
    <dgm:pt modelId="{DBDCC393-B70C-4A5B-A3D3-049F88F6E862}" type="parTrans" cxnId="{137F62FB-B970-4420-98DF-51790A10BB8F}">
      <dgm:prSet/>
      <dgm:spPr/>
      <dgm:t>
        <a:bodyPr/>
        <a:lstStyle/>
        <a:p>
          <a:endParaRPr lang="es-ES"/>
        </a:p>
      </dgm:t>
    </dgm:pt>
    <dgm:pt modelId="{F1E79D04-3EFB-4FC8-B94A-C2573E0C7CC5}" type="sibTrans" cxnId="{137F62FB-B970-4420-98DF-51790A10BB8F}">
      <dgm:prSet/>
      <dgm:spPr/>
      <dgm:t>
        <a:bodyPr/>
        <a:lstStyle/>
        <a:p>
          <a:endParaRPr lang="es-ES"/>
        </a:p>
      </dgm:t>
    </dgm:pt>
    <dgm:pt modelId="{779EB179-6583-4BF9-9C60-451751C233F9}">
      <dgm:prSet/>
      <dgm:spPr/>
      <dgm:t>
        <a:bodyPr/>
        <a:lstStyle/>
        <a:p>
          <a:r>
            <a:rPr lang="es-ES" dirty="0" err="1" smtClean="0"/>
            <a:t>NullableReferences</a:t>
          </a:r>
          <a:endParaRPr lang="es-ES" dirty="0"/>
        </a:p>
      </dgm:t>
    </dgm:pt>
    <dgm:pt modelId="{835D2D76-855D-47DD-89B6-D60CA33E5670}" type="parTrans" cxnId="{7998DD9B-AA58-4FD4-90A2-0354F36C4E77}">
      <dgm:prSet/>
      <dgm:spPr/>
      <dgm:t>
        <a:bodyPr/>
        <a:lstStyle/>
        <a:p>
          <a:endParaRPr lang="es-ES"/>
        </a:p>
      </dgm:t>
    </dgm:pt>
    <dgm:pt modelId="{64FAF6E8-5E6D-4CC2-B942-65B1BDAA8145}" type="sibTrans" cxnId="{7998DD9B-AA58-4FD4-90A2-0354F36C4E77}">
      <dgm:prSet/>
      <dgm:spPr/>
      <dgm:t>
        <a:bodyPr/>
        <a:lstStyle/>
        <a:p>
          <a:endParaRPr lang="es-ES"/>
        </a:p>
      </dgm:t>
    </dgm:pt>
    <dgm:pt modelId="{96FF48D8-6C4D-4A3F-BAA2-1B2E107D9E53}">
      <dgm:prSet/>
      <dgm:spPr/>
      <dgm:t>
        <a:bodyPr/>
        <a:lstStyle/>
        <a:p>
          <a:r>
            <a:rPr lang="es-ES" dirty="0" err="1" smtClean="0"/>
            <a:t>Patterns</a:t>
          </a:r>
          <a:endParaRPr lang="es-ES" dirty="0"/>
        </a:p>
      </dgm:t>
    </dgm:pt>
    <dgm:pt modelId="{7815BAE3-7279-41B1-AD60-BA09DEFFBCD8}" type="parTrans" cxnId="{7EB21E03-8F51-43E1-BAC2-D29CBEE5C81A}">
      <dgm:prSet/>
      <dgm:spPr/>
    </dgm:pt>
    <dgm:pt modelId="{3A2AC999-BD04-4CA1-96C0-638042CEE8C7}" type="sibTrans" cxnId="{7EB21E03-8F51-43E1-BAC2-D29CBEE5C81A}">
      <dgm:prSet/>
      <dgm:spPr/>
    </dgm:pt>
    <dgm:pt modelId="{1B241717-4F99-4834-AFC9-5495D2E22188}">
      <dgm:prSet/>
      <dgm:spPr/>
      <dgm:t>
        <a:bodyPr/>
        <a:lstStyle/>
        <a:p>
          <a:r>
            <a:rPr lang="es-ES" dirty="0" err="1" smtClean="0"/>
            <a:t>StaticLocalFunctions</a:t>
          </a:r>
          <a:endParaRPr lang="es-ES" dirty="0"/>
        </a:p>
      </dgm:t>
    </dgm:pt>
    <dgm:pt modelId="{7E262D58-AC93-4DEB-A5D1-AF318352CEB4}" type="parTrans" cxnId="{BB26799E-3894-456A-B332-C2BDDB933582}">
      <dgm:prSet/>
      <dgm:spPr/>
    </dgm:pt>
    <dgm:pt modelId="{DF3EAD52-7CCE-4D78-8477-9E3BA08CC306}" type="sibTrans" cxnId="{BB26799E-3894-456A-B332-C2BDDB933582}">
      <dgm:prSet/>
      <dgm:spPr/>
    </dgm:pt>
    <dgm:pt modelId="{D328CA86-3558-4669-92DC-D7D93F0EB720}">
      <dgm:prSet/>
      <dgm:spPr/>
      <dgm:t>
        <a:bodyPr/>
        <a:lstStyle/>
        <a:p>
          <a:r>
            <a:rPr lang="es-ES" dirty="0" err="1" smtClean="0"/>
            <a:t>UsingDeclarationRef</a:t>
          </a:r>
          <a:r>
            <a:rPr lang="es-ES" dirty="0" smtClean="0"/>
            <a:t> </a:t>
          </a:r>
          <a:r>
            <a:rPr lang="es-ES" dirty="0" err="1" smtClean="0"/>
            <a:t>Struct</a:t>
          </a:r>
          <a:endParaRPr lang="es-ES" dirty="0"/>
        </a:p>
      </dgm:t>
    </dgm:pt>
    <dgm:pt modelId="{A13D617B-C666-48F3-BE59-2D3ABF5B8662}" type="parTrans" cxnId="{B4414049-1C6E-48E3-BEF7-F7199C9FC42D}">
      <dgm:prSet/>
      <dgm:spPr/>
    </dgm:pt>
    <dgm:pt modelId="{B61A54A9-3A53-40C9-850B-15DEFA82D5A7}" type="sibTrans" cxnId="{B4414049-1C6E-48E3-BEF7-F7199C9FC42D}">
      <dgm:prSet/>
      <dgm:spPr/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B7007B-8FE3-474A-9D53-9258E15F6413}" type="pres">
      <dgm:prSet presAssocID="{AFD8DDA7-DA29-4ECE-8CC0-F8B10ED5A8F9}" presName="composite" presStyleCnt="0"/>
      <dgm:spPr/>
    </dgm:pt>
    <dgm:pt modelId="{6E1B0AB7-BB5F-4D37-BD43-146410581C13}" type="pres">
      <dgm:prSet presAssocID="{AFD8DDA7-DA29-4ECE-8CC0-F8B10ED5A8F9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7F7C8E-21C0-4996-B93F-F3A7B97007C7}" type="pres">
      <dgm:prSet presAssocID="{AFD8DDA7-DA29-4ECE-8CC0-F8B10ED5A8F9}" presName="rect2" presStyleLbl="fgImgPlace1" presStyleIdx="0" presStyleCnt="7"/>
      <dgm:spPr/>
    </dgm:pt>
    <dgm:pt modelId="{622C7CD6-216F-4E31-A401-3D4480B6EFBF}" type="pres">
      <dgm:prSet presAssocID="{815270F5-30E2-41B9-8097-01023B8771E0}" presName="sibTrans" presStyleCnt="0"/>
      <dgm:spPr/>
    </dgm:pt>
    <dgm:pt modelId="{9A9E7C37-7607-43BF-924A-4079BF2D3DD3}" type="pres">
      <dgm:prSet presAssocID="{66BD5C80-3BA7-4D13-A4B7-FD6EAD8428AC}" presName="composite" presStyleCnt="0"/>
      <dgm:spPr/>
    </dgm:pt>
    <dgm:pt modelId="{BFB4B2EB-C4DA-4B9E-B7DD-D49117F9BD3E}" type="pres">
      <dgm:prSet presAssocID="{66BD5C80-3BA7-4D13-A4B7-FD6EAD8428AC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379DC1-0104-4607-8495-C528849515B3}" type="pres">
      <dgm:prSet presAssocID="{66BD5C80-3BA7-4D13-A4B7-FD6EAD8428AC}" presName="rect2" presStyleLbl="fgImgPlace1" presStyleIdx="1" presStyleCnt="7"/>
      <dgm:spPr/>
    </dgm:pt>
    <dgm:pt modelId="{75662797-85F8-4B68-8D9B-2D89266D3A6F}" type="pres">
      <dgm:prSet presAssocID="{DEB214F0-B378-40BA-B76F-3E090528DBA9}" presName="sibTrans" presStyleCnt="0"/>
      <dgm:spPr/>
    </dgm:pt>
    <dgm:pt modelId="{643B2089-C2C4-46C7-BC24-D1F5613A0D54}" type="pres">
      <dgm:prSet presAssocID="{9751E212-6086-4B06-8359-938245FEE3D3}" presName="composite" presStyleCnt="0"/>
      <dgm:spPr/>
    </dgm:pt>
    <dgm:pt modelId="{F8B9D714-118A-4785-A6EE-ED219DF65618}" type="pres">
      <dgm:prSet presAssocID="{9751E212-6086-4B06-8359-938245FEE3D3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BBB15-A0EE-48D8-82FC-7F746FA694BF}" type="pres">
      <dgm:prSet presAssocID="{9751E212-6086-4B06-8359-938245FEE3D3}" presName="rect2" presStyleLbl="fgImgPlace1" presStyleIdx="2" presStyleCnt="7"/>
      <dgm:spPr/>
    </dgm:pt>
    <dgm:pt modelId="{D9072D41-3EE8-4EDC-96DB-1F41BD207704}" type="pres">
      <dgm:prSet presAssocID="{F1E79D04-3EFB-4FC8-B94A-C2573E0C7CC5}" presName="sibTrans" presStyleCnt="0"/>
      <dgm:spPr/>
    </dgm:pt>
    <dgm:pt modelId="{71C18A34-51AF-4B49-995B-C77F16BE5CE5}" type="pres">
      <dgm:prSet presAssocID="{779EB179-6583-4BF9-9C60-451751C233F9}" presName="composite" presStyleCnt="0"/>
      <dgm:spPr/>
    </dgm:pt>
    <dgm:pt modelId="{C1AC4CA6-2339-4F23-914E-89DCAB080BED}" type="pres">
      <dgm:prSet presAssocID="{779EB179-6583-4BF9-9C60-451751C233F9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B90D79-57CE-4A71-8B2C-DB9D78B1BDAC}" type="pres">
      <dgm:prSet presAssocID="{779EB179-6583-4BF9-9C60-451751C233F9}" presName="rect2" presStyleLbl="fgImgPlace1" presStyleIdx="3" presStyleCnt="7"/>
      <dgm:spPr/>
    </dgm:pt>
    <dgm:pt modelId="{F4CA323C-B6DE-49C8-8271-CC7E86F41818}" type="pres">
      <dgm:prSet presAssocID="{64FAF6E8-5E6D-4CC2-B942-65B1BDAA8145}" presName="sibTrans" presStyleCnt="0"/>
      <dgm:spPr/>
    </dgm:pt>
    <dgm:pt modelId="{3D74E83E-D432-4A59-8A2D-991521442260}" type="pres">
      <dgm:prSet presAssocID="{96FF48D8-6C4D-4A3F-BAA2-1B2E107D9E53}" presName="composite" presStyleCnt="0"/>
      <dgm:spPr/>
    </dgm:pt>
    <dgm:pt modelId="{2A6C3554-E97F-4016-A262-AD72498CCCE4}" type="pres">
      <dgm:prSet presAssocID="{96FF48D8-6C4D-4A3F-BAA2-1B2E107D9E53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22DFF-3B1B-46B3-AF96-781972845EE4}" type="pres">
      <dgm:prSet presAssocID="{96FF48D8-6C4D-4A3F-BAA2-1B2E107D9E53}" presName="rect2" presStyleLbl="fgImgPlace1" presStyleIdx="4" presStyleCnt="7"/>
      <dgm:spPr/>
    </dgm:pt>
    <dgm:pt modelId="{9C3371BB-8570-4FCE-A0F0-CA81926E586C}" type="pres">
      <dgm:prSet presAssocID="{3A2AC999-BD04-4CA1-96C0-638042CEE8C7}" presName="sibTrans" presStyleCnt="0"/>
      <dgm:spPr/>
    </dgm:pt>
    <dgm:pt modelId="{A73D0527-53CB-4853-8EE9-2A5E2B842439}" type="pres">
      <dgm:prSet presAssocID="{1B241717-4F99-4834-AFC9-5495D2E22188}" presName="composite" presStyleCnt="0"/>
      <dgm:spPr/>
    </dgm:pt>
    <dgm:pt modelId="{FD2853C1-F8B8-4EC7-A2A8-CDBFF586FC13}" type="pres">
      <dgm:prSet presAssocID="{1B241717-4F99-4834-AFC9-5495D2E22188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53CE65-E5F7-4E26-9D71-576454F36EAF}" type="pres">
      <dgm:prSet presAssocID="{1B241717-4F99-4834-AFC9-5495D2E22188}" presName="rect2" presStyleLbl="fgImgPlace1" presStyleIdx="5" presStyleCnt="7"/>
      <dgm:spPr/>
    </dgm:pt>
    <dgm:pt modelId="{D9DAC70C-51B4-49DA-B163-9361DF0E8CD4}" type="pres">
      <dgm:prSet presAssocID="{DF3EAD52-7CCE-4D78-8477-9E3BA08CC306}" presName="sibTrans" presStyleCnt="0"/>
      <dgm:spPr/>
    </dgm:pt>
    <dgm:pt modelId="{22404BA2-9486-43FE-973A-406E322EF37D}" type="pres">
      <dgm:prSet presAssocID="{D328CA86-3558-4669-92DC-D7D93F0EB720}" presName="composite" presStyleCnt="0"/>
      <dgm:spPr/>
    </dgm:pt>
    <dgm:pt modelId="{0504417A-F4F3-4CC2-A508-9A864E13FE07}" type="pres">
      <dgm:prSet presAssocID="{D328CA86-3558-4669-92DC-D7D93F0EB720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8A8E46-EA46-418C-A961-EA93F069F44C}" type="pres">
      <dgm:prSet presAssocID="{D328CA86-3558-4669-92DC-D7D93F0EB720}" presName="rect2" presStyleLbl="fgImgPlace1" presStyleIdx="6" presStyleCnt="7"/>
      <dgm:spPr/>
    </dgm:pt>
  </dgm:ptLst>
  <dgm:cxnLst>
    <dgm:cxn modelId="{13220216-8D45-4C5F-B879-59E0727AB0FE}" type="presOf" srcId="{779EB179-6583-4BF9-9C60-451751C233F9}" destId="{C1AC4CA6-2339-4F23-914E-89DCAB080BED}" srcOrd="0" destOrd="0" presId="urn:microsoft.com/office/officeart/2008/layout/PictureStrips"/>
    <dgm:cxn modelId="{E6B8AEAA-CABD-4730-AC2F-AB758E20AE8C}" srcId="{352FE7B3-671C-4073-B16B-7DCE4922259F}" destId="{AFD8DDA7-DA29-4ECE-8CC0-F8B10ED5A8F9}" srcOrd="0" destOrd="0" parTransId="{90EFAE1A-6AF9-4BAA-9BFE-4EE2CF2A73F5}" sibTransId="{815270F5-30E2-41B9-8097-01023B8771E0}"/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B4414049-1C6E-48E3-BEF7-F7199C9FC42D}" srcId="{352FE7B3-671C-4073-B16B-7DCE4922259F}" destId="{D328CA86-3558-4669-92DC-D7D93F0EB720}" srcOrd="6" destOrd="0" parTransId="{A13D617B-C666-48F3-BE59-2D3ABF5B8662}" sibTransId="{B61A54A9-3A53-40C9-850B-15DEFA82D5A7}"/>
    <dgm:cxn modelId="{2A0995B4-0B1D-40F7-9B3B-356641E43360}" type="presOf" srcId="{AFD8DDA7-DA29-4ECE-8CC0-F8B10ED5A8F9}" destId="{6E1B0AB7-BB5F-4D37-BD43-146410581C13}" srcOrd="0" destOrd="0" presId="urn:microsoft.com/office/officeart/2008/layout/PictureStrips"/>
    <dgm:cxn modelId="{D69061B8-12BD-4389-9046-94A74E1712D0}" type="presOf" srcId="{9751E212-6086-4B06-8359-938245FEE3D3}" destId="{F8B9D714-118A-4785-A6EE-ED219DF65618}" srcOrd="0" destOrd="0" presId="urn:microsoft.com/office/officeart/2008/layout/PictureStrips"/>
    <dgm:cxn modelId="{F7686F78-3C19-45A2-90E7-0C5F4E4D08FB}" type="presOf" srcId="{1B241717-4F99-4834-AFC9-5495D2E22188}" destId="{FD2853C1-F8B8-4EC7-A2A8-CDBFF586FC13}" srcOrd="0" destOrd="0" presId="urn:microsoft.com/office/officeart/2008/layout/PictureStrips"/>
    <dgm:cxn modelId="{137F62FB-B970-4420-98DF-51790A10BB8F}" srcId="{352FE7B3-671C-4073-B16B-7DCE4922259F}" destId="{9751E212-6086-4B06-8359-938245FEE3D3}" srcOrd="2" destOrd="0" parTransId="{DBDCC393-B70C-4A5B-A3D3-049F88F6E862}" sibTransId="{F1E79D04-3EFB-4FC8-B94A-C2573E0C7CC5}"/>
    <dgm:cxn modelId="{56F7F22A-58EB-4504-BA33-9BDD7E750BBD}" type="presOf" srcId="{66BD5C80-3BA7-4D13-A4B7-FD6EAD8428AC}" destId="{BFB4B2EB-C4DA-4B9E-B7DD-D49117F9BD3E}" srcOrd="0" destOrd="0" presId="urn:microsoft.com/office/officeart/2008/layout/PictureStrips"/>
    <dgm:cxn modelId="{E1E2AB96-E6FB-45C3-B81D-6F428D2254AD}" type="presOf" srcId="{96FF48D8-6C4D-4A3F-BAA2-1B2E107D9E53}" destId="{2A6C3554-E97F-4016-A262-AD72498CCCE4}" srcOrd="0" destOrd="0" presId="urn:microsoft.com/office/officeart/2008/layout/PictureStrips"/>
    <dgm:cxn modelId="{7EB21E03-8F51-43E1-BAC2-D29CBEE5C81A}" srcId="{352FE7B3-671C-4073-B16B-7DCE4922259F}" destId="{96FF48D8-6C4D-4A3F-BAA2-1B2E107D9E53}" srcOrd="4" destOrd="0" parTransId="{7815BAE3-7279-41B1-AD60-BA09DEFFBCD8}" sibTransId="{3A2AC999-BD04-4CA1-96C0-638042CEE8C7}"/>
    <dgm:cxn modelId="{BB26799E-3894-456A-B332-C2BDDB933582}" srcId="{352FE7B3-671C-4073-B16B-7DCE4922259F}" destId="{1B241717-4F99-4834-AFC9-5495D2E22188}" srcOrd="5" destOrd="0" parTransId="{7E262D58-AC93-4DEB-A5D1-AF318352CEB4}" sibTransId="{DF3EAD52-7CCE-4D78-8477-9E3BA08CC306}"/>
    <dgm:cxn modelId="{46E36E26-F1AA-4445-922F-E091ED45CEE7}" type="presOf" srcId="{D328CA86-3558-4669-92DC-D7D93F0EB720}" destId="{0504417A-F4F3-4CC2-A508-9A864E13FE07}" srcOrd="0" destOrd="0" presId="urn:microsoft.com/office/officeart/2008/layout/PictureStrips"/>
    <dgm:cxn modelId="{7998DD9B-AA58-4FD4-90A2-0354F36C4E77}" srcId="{352FE7B3-671C-4073-B16B-7DCE4922259F}" destId="{779EB179-6583-4BF9-9C60-451751C233F9}" srcOrd="3" destOrd="0" parTransId="{835D2D76-855D-47DD-89B6-D60CA33E5670}" sibTransId="{64FAF6E8-5E6D-4CC2-B942-65B1BDAA8145}"/>
    <dgm:cxn modelId="{F283E8F1-F632-4603-B8DE-CA5AD5E1976A}" srcId="{352FE7B3-671C-4073-B16B-7DCE4922259F}" destId="{66BD5C80-3BA7-4D13-A4B7-FD6EAD8428AC}" srcOrd="1" destOrd="0" parTransId="{57CA9DC4-B073-4422-9A51-5CF19BA46A47}" sibTransId="{DEB214F0-B378-40BA-B76F-3E090528DBA9}"/>
    <dgm:cxn modelId="{AF31FA10-36B2-47AD-8F60-A0AEECC8CE18}" type="presParOf" srcId="{E56F1900-67AB-414C-B993-20E46BE57774}" destId="{D0B7007B-8FE3-474A-9D53-9258E15F6413}" srcOrd="0" destOrd="0" presId="urn:microsoft.com/office/officeart/2008/layout/PictureStrips"/>
    <dgm:cxn modelId="{75432F52-DFCD-4E33-9DCB-6AAF92A78FC5}" type="presParOf" srcId="{D0B7007B-8FE3-474A-9D53-9258E15F6413}" destId="{6E1B0AB7-BB5F-4D37-BD43-146410581C13}" srcOrd="0" destOrd="0" presId="urn:microsoft.com/office/officeart/2008/layout/PictureStrips"/>
    <dgm:cxn modelId="{815106AD-2229-451D-84B9-2CC0FA1509BF}" type="presParOf" srcId="{D0B7007B-8FE3-474A-9D53-9258E15F6413}" destId="{447F7C8E-21C0-4996-B93F-F3A7B97007C7}" srcOrd="1" destOrd="0" presId="urn:microsoft.com/office/officeart/2008/layout/PictureStrips"/>
    <dgm:cxn modelId="{3E3C3223-63B0-492D-AB59-C8D0E7859C7C}" type="presParOf" srcId="{E56F1900-67AB-414C-B993-20E46BE57774}" destId="{622C7CD6-216F-4E31-A401-3D4480B6EFBF}" srcOrd="1" destOrd="0" presId="urn:microsoft.com/office/officeart/2008/layout/PictureStrips"/>
    <dgm:cxn modelId="{83DDE21C-2425-4588-B117-9F67C0DB85ED}" type="presParOf" srcId="{E56F1900-67AB-414C-B993-20E46BE57774}" destId="{9A9E7C37-7607-43BF-924A-4079BF2D3DD3}" srcOrd="2" destOrd="0" presId="urn:microsoft.com/office/officeart/2008/layout/PictureStrips"/>
    <dgm:cxn modelId="{98183A77-22E1-4533-960F-F2707D2BD061}" type="presParOf" srcId="{9A9E7C37-7607-43BF-924A-4079BF2D3DD3}" destId="{BFB4B2EB-C4DA-4B9E-B7DD-D49117F9BD3E}" srcOrd="0" destOrd="0" presId="urn:microsoft.com/office/officeart/2008/layout/PictureStrips"/>
    <dgm:cxn modelId="{5D03EF2C-FD79-4471-A602-9B2317893AB9}" type="presParOf" srcId="{9A9E7C37-7607-43BF-924A-4079BF2D3DD3}" destId="{D6379DC1-0104-4607-8495-C528849515B3}" srcOrd="1" destOrd="0" presId="urn:microsoft.com/office/officeart/2008/layout/PictureStrips"/>
    <dgm:cxn modelId="{9B85A82D-B6DE-4B93-8C51-E50D0172FAFE}" type="presParOf" srcId="{E56F1900-67AB-414C-B993-20E46BE57774}" destId="{75662797-85F8-4B68-8D9B-2D89266D3A6F}" srcOrd="3" destOrd="0" presId="urn:microsoft.com/office/officeart/2008/layout/PictureStrips"/>
    <dgm:cxn modelId="{83AB088A-BD6D-4EDE-94A4-70CBF76988B9}" type="presParOf" srcId="{E56F1900-67AB-414C-B993-20E46BE57774}" destId="{643B2089-C2C4-46C7-BC24-D1F5613A0D54}" srcOrd="4" destOrd="0" presId="urn:microsoft.com/office/officeart/2008/layout/PictureStrips"/>
    <dgm:cxn modelId="{DE4CF7EB-16E8-425B-A819-D28F8203EECA}" type="presParOf" srcId="{643B2089-C2C4-46C7-BC24-D1F5613A0D54}" destId="{F8B9D714-118A-4785-A6EE-ED219DF65618}" srcOrd="0" destOrd="0" presId="urn:microsoft.com/office/officeart/2008/layout/PictureStrips"/>
    <dgm:cxn modelId="{5E76C87F-BC53-43B8-B924-591E22D76CF2}" type="presParOf" srcId="{643B2089-C2C4-46C7-BC24-D1F5613A0D54}" destId="{383BBB15-A0EE-48D8-82FC-7F746FA694BF}" srcOrd="1" destOrd="0" presId="urn:microsoft.com/office/officeart/2008/layout/PictureStrips"/>
    <dgm:cxn modelId="{AC3487F0-B48F-4DD1-8081-6DC42685AABE}" type="presParOf" srcId="{E56F1900-67AB-414C-B993-20E46BE57774}" destId="{D9072D41-3EE8-4EDC-96DB-1F41BD207704}" srcOrd="5" destOrd="0" presId="urn:microsoft.com/office/officeart/2008/layout/PictureStrips"/>
    <dgm:cxn modelId="{B05C9EE0-B05C-4AB8-A48B-7A7E1375F57B}" type="presParOf" srcId="{E56F1900-67AB-414C-B993-20E46BE57774}" destId="{71C18A34-51AF-4B49-995B-C77F16BE5CE5}" srcOrd="6" destOrd="0" presId="urn:microsoft.com/office/officeart/2008/layout/PictureStrips"/>
    <dgm:cxn modelId="{67A76D53-0D62-4AF5-AFE6-D1969B4C019B}" type="presParOf" srcId="{71C18A34-51AF-4B49-995B-C77F16BE5CE5}" destId="{C1AC4CA6-2339-4F23-914E-89DCAB080BED}" srcOrd="0" destOrd="0" presId="urn:microsoft.com/office/officeart/2008/layout/PictureStrips"/>
    <dgm:cxn modelId="{5421A303-08B1-400C-826C-E490F2ECB18B}" type="presParOf" srcId="{71C18A34-51AF-4B49-995B-C77F16BE5CE5}" destId="{63B90D79-57CE-4A71-8B2C-DB9D78B1BDAC}" srcOrd="1" destOrd="0" presId="urn:microsoft.com/office/officeart/2008/layout/PictureStrips"/>
    <dgm:cxn modelId="{45A8E4BF-7091-4F05-BD46-7F39134372DE}" type="presParOf" srcId="{E56F1900-67AB-414C-B993-20E46BE57774}" destId="{F4CA323C-B6DE-49C8-8271-CC7E86F41818}" srcOrd="7" destOrd="0" presId="urn:microsoft.com/office/officeart/2008/layout/PictureStrips"/>
    <dgm:cxn modelId="{649EB584-633B-4066-911D-4695E6BB99F6}" type="presParOf" srcId="{E56F1900-67AB-414C-B993-20E46BE57774}" destId="{3D74E83E-D432-4A59-8A2D-991521442260}" srcOrd="8" destOrd="0" presId="urn:microsoft.com/office/officeart/2008/layout/PictureStrips"/>
    <dgm:cxn modelId="{D795CBFD-1400-4A7D-9E42-F8625B4ED35D}" type="presParOf" srcId="{3D74E83E-D432-4A59-8A2D-991521442260}" destId="{2A6C3554-E97F-4016-A262-AD72498CCCE4}" srcOrd="0" destOrd="0" presId="urn:microsoft.com/office/officeart/2008/layout/PictureStrips"/>
    <dgm:cxn modelId="{64DC324E-5179-4EAC-81F8-9A232C03404F}" type="presParOf" srcId="{3D74E83E-D432-4A59-8A2D-991521442260}" destId="{64D22DFF-3B1B-46B3-AF96-781972845EE4}" srcOrd="1" destOrd="0" presId="urn:microsoft.com/office/officeart/2008/layout/PictureStrips"/>
    <dgm:cxn modelId="{6AA6998E-D65A-4983-AE6C-163B9410D001}" type="presParOf" srcId="{E56F1900-67AB-414C-B993-20E46BE57774}" destId="{9C3371BB-8570-4FCE-A0F0-CA81926E586C}" srcOrd="9" destOrd="0" presId="urn:microsoft.com/office/officeart/2008/layout/PictureStrips"/>
    <dgm:cxn modelId="{564E2CCC-43C4-470C-9B61-69B2EB658B33}" type="presParOf" srcId="{E56F1900-67AB-414C-B993-20E46BE57774}" destId="{A73D0527-53CB-4853-8EE9-2A5E2B842439}" srcOrd="10" destOrd="0" presId="urn:microsoft.com/office/officeart/2008/layout/PictureStrips"/>
    <dgm:cxn modelId="{2F6945F4-61C0-4DCA-965E-36889CD9EC46}" type="presParOf" srcId="{A73D0527-53CB-4853-8EE9-2A5E2B842439}" destId="{FD2853C1-F8B8-4EC7-A2A8-CDBFF586FC13}" srcOrd="0" destOrd="0" presId="urn:microsoft.com/office/officeart/2008/layout/PictureStrips"/>
    <dgm:cxn modelId="{F8F4D299-105C-4309-A5DD-45FF7B8E8112}" type="presParOf" srcId="{A73D0527-53CB-4853-8EE9-2A5E2B842439}" destId="{A553CE65-E5F7-4E26-9D71-576454F36EAF}" srcOrd="1" destOrd="0" presId="urn:microsoft.com/office/officeart/2008/layout/PictureStrips"/>
    <dgm:cxn modelId="{D105AB3F-715A-4047-A8EE-6E0F498E7553}" type="presParOf" srcId="{E56F1900-67AB-414C-B993-20E46BE57774}" destId="{D9DAC70C-51B4-49DA-B163-9361DF0E8CD4}" srcOrd="11" destOrd="0" presId="urn:microsoft.com/office/officeart/2008/layout/PictureStrips"/>
    <dgm:cxn modelId="{ED9F25EB-10E1-4A41-A4AE-EEF602371348}" type="presParOf" srcId="{E56F1900-67AB-414C-B993-20E46BE57774}" destId="{22404BA2-9486-43FE-973A-406E322EF37D}" srcOrd="12" destOrd="0" presId="urn:microsoft.com/office/officeart/2008/layout/PictureStrips"/>
    <dgm:cxn modelId="{925EF248-B7E0-4237-9EC3-B2D54BA8B0BD}" type="presParOf" srcId="{22404BA2-9486-43FE-973A-406E322EF37D}" destId="{0504417A-F4F3-4CC2-A508-9A864E13FE07}" srcOrd="0" destOrd="0" presId="urn:microsoft.com/office/officeart/2008/layout/PictureStrips"/>
    <dgm:cxn modelId="{E206946E-A99A-44AF-B6A5-7FCE31481D1C}" type="presParOf" srcId="{22404BA2-9486-43FE-973A-406E322EF37D}" destId="{A38A8E46-EA46-418C-A961-EA93F069F44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764341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6.0</a:t>
          </a:r>
          <a:endParaRPr lang="es-ES" sz="4500" kern="1200" dirty="0"/>
        </a:p>
      </dsp:txBody>
      <dsp:txXfrm rot="5400000">
        <a:off x="7042" y="968433"/>
        <a:ext cx="1299403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-367482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7.0</a:t>
          </a:r>
          <a:endParaRPr lang="es-ES" sz="4500" kern="1200" dirty="0"/>
        </a:p>
      </dsp:txBody>
      <dsp:txXfrm rot="5400000">
        <a:off x="1403901" y="968433"/>
        <a:ext cx="1299403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1029375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7.1</a:t>
          </a:r>
          <a:endParaRPr lang="es-ES" sz="4500" kern="1200" dirty="0"/>
        </a:p>
      </dsp:txBody>
      <dsp:txXfrm rot="5400000">
        <a:off x="2800758" y="968433"/>
        <a:ext cx="1299403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2426234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7.2</a:t>
          </a:r>
          <a:endParaRPr lang="es-ES" sz="4500" kern="1200" dirty="0"/>
        </a:p>
      </dsp:txBody>
      <dsp:txXfrm rot="5400000">
        <a:off x="4197617" y="968433"/>
        <a:ext cx="1299403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3823093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7.3</a:t>
          </a:r>
          <a:endParaRPr lang="es-ES" sz="4500" kern="1200" dirty="0"/>
        </a:p>
      </dsp:txBody>
      <dsp:txXfrm rot="5400000">
        <a:off x="5594476" y="968433"/>
        <a:ext cx="1299403" cy="2905301"/>
      </dsp:txXfrm>
    </dsp:sp>
    <dsp:sp modelId="{A0CE45E0-DFDD-4351-A72A-8505030C57C3}">
      <dsp:nvSpPr>
        <dsp:cNvPr id="0" name=""/>
        <dsp:cNvSpPr/>
      </dsp:nvSpPr>
      <dsp:spPr>
        <a:xfrm rot="16200000">
          <a:off x="5219951" y="1771382"/>
          <a:ext cx="4842169" cy="129940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</a:t>
          </a:r>
          <a:r>
            <a:rPr lang="es-ES" sz="4500" kern="1200" dirty="0" smtClean="0"/>
            <a:t>8.0</a:t>
          </a:r>
          <a:endParaRPr lang="es-ES" sz="4500" kern="1200" dirty="0"/>
        </a:p>
      </dsp:txBody>
      <dsp:txXfrm rot="5400000">
        <a:off x="6991334" y="968433"/>
        <a:ext cx="1299403" cy="2905301"/>
      </dsp:txXfrm>
    </dsp:sp>
    <dsp:sp modelId="{0F7217D2-F4A0-4657-A376-A398E18A6348}">
      <dsp:nvSpPr>
        <dsp:cNvPr id="0" name=""/>
        <dsp:cNvSpPr/>
      </dsp:nvSpPr>
      <dsp:spPr>
        <a:xfrm rot="16200000">
          <a:off x="6616810" y="1771382"/>
          <a:ext cx="4842169" cy="1299403"/>
        </a:xfrm>
        <a:prstGeom prst="flowChartManualOperati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9.0</a:t>
          </a:r>
          <a:endParaRPr lang="es-ES" sz="4500" kern="1200" dirty="0"/>
        </a:p>
      </dsp:txBody>
      <dsp:txXfrm rot="5400000">
        <a:off x="8388193" y="968433"/>
        <a:ext cx="1299403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B0AB7-BB5F-4D37-BD43-146410581C13}">
      <dsp:nvSpPr>
        <dsp:cNvPr id="0" name=""/>
        <dsp:cNvSpPr/>
      </dsp:nvSpPr>
      <dsp:spPr>
        <a:xfrm>
          <a:off x="1718728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AsyncStream</a:t>
          </a:r>
          <a:endParaRPr lang="es-ES" sz="2200" kern="1200" dirty="0"/>
        </a:p>
      </dsp:txBody>
      <dsp:txXfrm>
        <a:off x="1718728" y="214071"/>
        <a:ext cx="3049266" cy="952895"/>
      </dsp:txXfrm>
    </dsp:sp>
    <dsp:sp modelId="{447F7C8E-21C0-4996-B93F-F3A7B97007C7}">
      <dsp:nvSpPr>
        <dsp:cNvPr id="0" name=""/>
        <dsp:cNvSpPr/>
      </dsp:nvSpPr>
      <dsp:spPr>
        <a:xfrm>
          <a:off x="1591675" y="7643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4B2EB-C4DA-4B9E-B7DD-D49117F9BD3E}">
      <dsp:nvSpPr>
        <dsp:cNvPr id="0" name=""/>
        <dsp:cNvSpPr/>
      </dsp:nvSpPr>
      <dsp:spPr>
        <a:xfrm>
          <a:off x="5053695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ExternalSystem</a:t>
          </a:r>
          <a:endParaRPr lang="es-ES" sz="2200" kern="1200" dirty="0"/>
        </a:p>
      </dsp:txBody>
      <dsp:txXfrm>
        <a:off x="5053695" y="214071"/>
        <a:ext cx="3049266" cy="952895"/>
      </dsp:txXfrm>
    </dsp:sp>
    <dsp:sp modelId="{D6379DC1-0104-4607-8495-C528849515B3}">
      <dsp:nvSpPr>
        <dsp:cNvPr id="0" name=""/>
        <dsp:cNvSpPr/>
      </dsp:nvSpPr>
      <dsp:spPr>
        <a:xfrm>
          <a:off x="4926642" y="7643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9D714-118A-4785-A6EE-ED219DF65618}">
      <dsp:nvSpPr>
        <dsp:cNvPr id="0" name=""/>
        <dsp:cNvSpPr/>
      </dsp:nvSpPr>
      <dsp:spPr>
        <a:xfrm>
          <a:off x="1718728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IndicesAndRanges</a:t>
          </a:r>
          <a:endParaRPr lang="es-ES" sz="2200" kern="1200" dirty="0"/>
        </a:p>
      </dsp:txBody>
      <dsp:txXfrm>
        <a:off x="1718728" y="1413661"/>
        <a:ext cx="3049266" cy="952895"/>
      </dsp:txXfrm>
    </dsp:sp>
    <dsp:sp modelId="{383BBB15-A0EE-48D8-82FC-7F746FA694BF}">
      <dsp:nvSpPr>
        <dsp:cNvPr id="0" name=""/>
        <dsp:cNvSpPr/>
      </dsp:nvSpPr>
      <dsp:spPr>
        <a:xfrm>
          <a:off x="1591675" y="1276021"/>
          <a:ext cx="667027" cy="100054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C4CA6-2339-4F23-914E-89DCAB080BED}">
      <dsp:nvSpPr>
        <dsp:cNvPr id="0" name=""/>
        <dsp:cNvSpPr/>
      </dsp:nvSpPr>
      <dsp:spPr>
        <a:xfrm>
          <a:off x="5053695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NullableReferences</a:t>
          </a:r>
          <a:endParaRPr lang="es-ES" sz="2200" kern="1200" dirty="0"/>
        </a:p>
      </dsp:txBody>
      <dsp:txXfrm>
        <a:off x="5053695" y="1413661"/>
        <a:ext cx="3049266" cy="952895"/>
      </dsp:txXfrm>
    </dsp:sp>
    <dsp:sp modelId="{63B90D79-57CE-4A71-8B2C-DB9D78B1BDAC}">
      <dsp:nvSpPr>
        <dsp:cNvPr id="0" name=""/>
        <dsp:cNvSpPr/>
      </dsp:nvSpPr>
      <dsp:spPr>
        <a:xfrm>
          <a:off x="4926642" y="1276021"/>
          <a:ext cx="667027" cy="1000540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C3554-E97F-4016-A262-AD72498CCCE4}">
      <dsp:nvSpPr>
        <dsp:cNvPr id="0" name=""/>
        <dsp:cNvSpPr/>
      </dsp:nvSpPr>
      <dsp:spPr>
        <a:xfrm>
          <a:off x="1718728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Patterns</a:t>
          </a:r>
          <a:endParaRPr lang="es-ES" sz="2200" kern="1200" dirty="0"/>
        </a:p>
      </dsp:txBody>
      <dsp:txXfrm>
        <a:off x="1718728" y="2613251"/>
        <a:ext cx="3049266" cy="952895"/>
      </dsp:txXfrm>
    </dsp:sp>
    <dsp:sp modelId="{64D22DFF-3B1B-46B3-AF96-781972845EE4}">
      <dsp:nvSpPr>
        <dsp:cNvPr id="0" name=""/>
        <dsp:cNvSpPr/>
      </dsp:nvSpPr>
      <dsp:spPr>
        <a:xfrm>
          <a:off x="1591675" y="2475611"/>
          <a:ext cx="667027" cy="1000540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853C1-F8B8-4EC7-A2A8-CDBFF586FC13}">
      <dsp:nvSpPr>
        <dsp:cNvPr id="0" name=""/>
        <dsp:cNvSpPr/>
      </dsp:nvSpPr>
      <dsp:spPr>
        <a:xfrm>
          <a:off x="5053695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StaticLocalFunctions</a:t>
          </a:r>
          <a:endParaRPr lang="es-ES" sz="2200" kern="1200" dirty="0"/>
        </a:p>
      </dsp:txBody>
      <dsp:txXfrm>
        <a:off x="5053695" y="2613251"/>
        <a:ext cx="3049266" cy="952895"/>
      </dsp:txXfrm>
    </dsp:sp>
    <dsp:sp modelId="{A553CE65-E5F7-4E26-9D71-576454F36EAF}">
      <dsp:nvSpPr>
        <dsp:cNvPr id="0" name=""/>
        <dsp:cNvSpPr/>
      </dsp:nvSpPr>
      <dsp:spPr>
        <a:xfrm>
          <a:off x="4926642" y="247561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4417A-F4F3-4CC2-A508-9A864E13FE07}">
      <dsp:nvSpPr>
        <dsp:cNvPr id="0" name=""/>
        <dsp:cNvSpPr/>
      </dsp:nvSpPr>
      <dsp:spPr>
        <a:xfrm>
          <a:off x="3386212" y="381284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UsingDeclarationRef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Struct</a:t>
          </a:r>
          <a:endParaRPr lang="es-ES" sz="2200" kern="1200" dirty="0"/>
        </a:p>
      </dsp:txBody>
      <dsp:txXfrm>
        <a:off x="3386212" y="3812841"/>
        <a:ext cx="3049266" cy="952895"/>
      </dsp:txXfrm>
    </dsp:sp>
    <dsp:sp modelId="{A38A8E46-EA46-418C-A961-EA93F069F44C}">
      <dsp:nvSpPr>
        <dsp:cNvPr id="0" name=""/>
        <dsp:cNvSpPr/>
      </dsp:nvSpPr>
      <dsp:spPr>
        <a:xfrm>
          <a:off x="3259159" y="367520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jlguerrero@Gmail.com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  <a:endParaRPr lang="es-E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 smtClean="0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85409688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</a:t>
            </a:r>
            <a:r>
              <a:rPr lang="es-ES" dirty="0" smtClean="0"/>
              <a:t>8.0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775951797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199" y="2132856"/>
            <a:ext cx="7004513" cy="39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github.com/dotnet/roslyn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resultado de reescribir </a:t>
            </a:r>
            <a:r>
              <a:rPr lang="es-ES" dirty="0"/>
              <a:t>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55" y="1039362"/>
            <a:ext cx="10318374" cy="5814564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1363625" y="296865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</a:t>
            </a:r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sp>
        <p:nvSpPr>
          <p:cNvPr id="29" name="CuadroTexto 28">
            <a:hlinkClick r:id="rId6"/>
          </p:cNvPr>
          <p:cNvSpPr txBox="1"/>
          <p:nvPr/>
        </p:nvSpPr>
        <p:spPr>
          <a:xfrm>
            <a:off x="11036585" y="6484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8875435" y="5046510"/>
            <a:ext cx="2127694" cy="180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8903387" y="461376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3929" y="45689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***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CLR Versión 4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193493" y="3310318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 smtClean="0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.0…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591944" y="5803270"/>
            <a:ext cx="60154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5988" eaLnBrk="0" hangingPunct="0">
              <a:spcBef>
                <a:spcPct val="50000"/>
              </a:spcBef>
            </a:pPr>
            <a:r>
              <a:rPr lang="es-ES_tradnl" sz="1600" b="1" dirty="0">
                <a:solidFill>
                  <a:srgbClr val="969696"/>
                </a:solidFill>
                <a:latin typeface="Arial" pitchFamily="34" charset="0"/>
                <a:cs typeface="Arial" pitchFamily="34" charset="0"/>
              </a:rPr>
              <a:t>everis.com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2" b="35131"/>
          <a:stretch/>
        </p:blipFill>
        <p:spPr>
          <a:xfrm>
            <a:off x="6456039" y="6049491"/>
            <a:ext cx="5616624" cy="434040"/>
          </a:xfrm>
          <a:prstGeom prst="rect">
            <a:avLst/>
          </a:prstGeom>
        </p:spPr>
      </p:pic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6744071" y="429800"/>
            <a:ext cx="5328592" cy="2955570"/>
          </a:xfr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jlguerrero@gmail.com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380</Words>
  <Application>Microsoft Office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472</cp:revision>
  <dcterms:created xsi:type="dcterms:W3CDTF">2017-02-22T16:11:00Z</dcterms:created>
  <dcterms:modified xsi:type="dcterms:W3CDTF">2020-07-06T17:30:12Z</dcterms:modified>
</cp:coreProperties>
</file>