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90" r:id="rId3"/>
    <p:sldId id="300" r:id="rId4"/>
    <p:sldId id="301" r:id="rId5"/>
    <p:sldId id="297" r:id="rId6"/>
    <p:sldId id="299" r:id="rId7"/>
    <p:sldId id="295" r:id="rId8"/>
    <p:sldId id="293" r:id="rId9"/>
    <p:sldId id="284" r:id="rId10"/>
    <p:sldId id="28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6" autoAdjust="0"/>
    <p:restoredTop sz="73555" autoAdjust="0"/>
  </p:normalViewPr>
  <p:slideViewPr>
    <p:cSldViewPr>
      <p:cViewPr varScale="1">
        <p:scale>
          <a:sx n="119" d="100"/>
          <a:sy n="119" d="100"/>
        </p:scale>
        <p:origin x="18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6.0</a:t>
          </a:r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7.0</a:t>
          </a:r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7.1</a:t>
          </a:r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7.2</a:t>
          </a:r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/>
            <a:t>C# 7.3</a:t>
          </a:r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/>
            <a:t>C# 8.0</a:t>
          </a:r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33D7CD92-B145-484E-88FF-FF76A848FB2F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s-ES" dirty="0"/>
            <a:t>C# 9.0</a:t>
          </a:r>
        </a:p>
      </dgm:t>
    </dgm:pt>
    <dgm:pt modelId="{55D8A7BC-BDF6-4A0A-9470-A85E630FFD7F}" type="parTrans" cxnId="{11FD7351-5A76-483B-9272-67F27AA3D517}">
      <dgm:prSet/>
      <dgm:spPr/>
      <dgm:t>
        <a:bodyPr/>
        <a:lstStyle/>
        <a:p>
          <a:endParaRPr lang="es-ES"/>
        </a:p>
      </dgm:t>
    </dgm:pt>
    <dgm:pt modelId="{49045E33-0378-49CC-8BEF-3273CFD35D7B}" type="sibTrans" cxnId="{11FD7351-5A76-483B-9272-67F27AA3D51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</dgm:pt>
    <dgm:pt modelId="{D0807BC8-3214-4EA7-83A1-C064A52D56B2}" type="pres">
      <dgm:prSet presAssocID="{9C88220A-761A-4F7D-AA10-BAC424FB10F0}" presName="node" presStyleLbl="node1" presStyleIdx="0" presStyleCnt="7" custLinFactNeighborY="-1098">
        <dgm:presLayoutVars>
          <dgm:bulletEnabled val="1"/>
        </dgm:presLayoutVars>
      </dgm:prSet>
      <dgm:spPr/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7" custLinFactNeighborY="-1098">
        <dgm:presLayoutVars>
          <dgm:bulletEnabled val="1"/>
        </dgm:presLayoutVars>
      </dgm:prSet>
      <dgm:spPr/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7">
        <dgm:presLayoutVars>
          <dgm:bulletEnabled val="1"/>
        </dgm:presLayoutVars>
      </dgm:prSet>
      <dgm:spPr/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7">
        <dgm:presLayoutVars>
          <dgm:bulletEnabled val="1"/>
        </dgm:presLayoutVars>
      </dgm:prSet>
      <dgm:spPr/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7">
        <dgm:presLayoutVars>
          <dgm:bulletEnabled val="1"/>
        </dgm:presLayoutVars>
      </dgm:prSet>
      <dgm:spPr/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7">
        <dgm:presLayoutVars>
          <dgm:bulletEnabled val="1"/>
        </dgm:presLayoutVars>
      </dgm:prSet>
      <dgm:spPr/>
    </dgm:pt>
    <dgm:pt modelId="{70D769A4-DFE6-47E8-A679-F7974F2AB7F7}" type="pres">
      <dgm:prSet presAssocID="{BBF5C8FD-439D-4185-AA77-541675A064F6}" presName="sibTrans" presStyleCnt="0"/>
      <dgm:spPr/>
    </dgm:pt>
    <dgm:pt modelId="{0F7217D2-F4A0-4657-A376-A398E18A6348}" type="pres">
      <dgm:prSet presAssocID="{33D7CD92-B145-484E-88FF-FF76A848FB2F}" presName="node" presStyleLbl="node1" presStyleIdx="6" presStyleCnt="7">
        <dgm:presLayoutVars>
          <dgm:bulletEnabled val="1"/>
        </dgm:presLayoutVars>
      </dgm:prSet>
      <dgm:spPr/>
    </dgm:pt>
  </dgm:ptLst>
  <dgm:cxnLst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11FD7351-5A76-483B-9272-67F27AA3D517}" srcId="{352FE7B3-671C-4073-B16B-7DCE4922259F}" destId="{33D7CD92-B145-484E-88FF-FF76A848FB2F}" srcOrd="6" destOrd="0" parTransId="{55D8A7BC-BDF6-4A0A-9470-A85E630FFD7F}" sibTransId="{49045E33-0378-49CC-8BEF-3273CFD35D7B}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A8950069-CF71-4B79-9853-5C6157074B69}" type="presOf" srcId="{33D7CD92-B145-484E-88FF-FF76A848FB2F}" destId="{0F7217D2-F4A0-4657-A376-A398E18A6348}" srcOrd="0" destOrd="0" presId="urn:microsoft.com/office/officeart/2005/8/layout/hList6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  <dgm:cxn modelId="{C2BD687D-6E4E-4331-9BD0-6D51DD72A0E6}" type="presParOf" srcId="{B15400B7-7BB5-4F51-BF08-1085B699AEF0}" destId="{70D769A4-DFE6-47E8-A679-F7974F2AB7F7}" srcOrd="11" destOrd="0" presId="urn:microsoft.com/office/officeart/2005/8/layout/hList6"/>
    <dgm:cxn modelId="{B8486E9C-A31C-4851-8F85-01ACA5D8E347}" type="presParOf" srcId="{B15400B7-7BB5-4F51-BF08-1085B699AEF0}" destId="{0F7217D2-F4A0-4657-A376-A398E18A6348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D66D171-0D84-4A09-9B39-C4E176455530}">
      <dgm:prSet/>
      <dgm:spPr/>
      <dgm:t>
        <a:bodyPr/>
        <a:lstStyle/>
        <a:p>
          <a:r>
            <a:rPr lang="es-ES" dirty="0" err="1"/>
            <a:t>Patterns</a:t>
          </a:r>
          <a:endParaRPr lang="es-ES" dirty="0"/>
        </a:p>
      </dgm:t>
    </dgm:pt>
    <dgm:pt modelId="{EEA4DEA2-CA56-4B14-A2FA-ACED9F0BD98D}" type="parTrans" cxnId="{6B8ECA59-C455-4ED2-A1B1-2A668AE709CD}">
      <dgm:prSet/>
      <dgm:spPr/>
      <dgm:t>
        <a:bodyPr/>
        <a:lstStyle/>
        <a:p>
          <a:endParaRPr lang="es-ES"/>
        </a:p>
      </dgm:t>
    </dgm:pt>
    <dgm:pt modelId="{B7329377-EAB2-4C70-9A3D-617F99D41E6D}" type="sibTrans" cxnId="{6B8ECA59-C455-4ED2-A1B1-2A668AE709CD}">
      <dgm:prSet/>
      <dgm:spPr/>
      <dgm:t>
        <a:bodyPr/>
        <a:lstStyle/>
        <a:p>
          <a:endParaRPr lang="es-ES"/>
        </a:p>
      </dgm:t>
    </dgm:pt>
    <dgm:pt modelId="{F5EF1174-5F30-4121-8065-B01A05BEC3B7}">
      <dgm:prSet/>
      <dgm:spPr/>
      <dgm:t>
        <a:bodyPr/>
        <a:lstStyle/>
        <a:p>
          <a:r>
            <a:rPr lang="es-ES" dirty="0" err="1"/>
            <a:t>NullableReferences</a:t>
          </a:r>
          <a:endParaRPr lang="es-ES" dirty="0"/>
        </a:p>
      </dgm:t>
    </dgm:pt>
    <dgm:pt modelId="{5931F3B1-60EE-4A0F-B58F-874347E00F3D}" type="parTrans" cxnId="{D28B0916-DBC4-47B6-831C-E2BA3300A36C}">
      <dgm:prSet/>
      <dgm:spPr/>
      <dgm:t>
        <a:bodyPr/>
        <a:lstStyle/>
        <a:p>
          <a:endParaRPr lang="es-ES"/>
        </a:p>
      </dgm:t>
    </dgm:pt>
    <dgm:pt modelId="{39F77925-D1D1-4CAF-BA88-B80052F3D629}" type="sibTrans" cxnId="{D28B0916-DBC4-47B6-831C-E2BA3300A36C}">
      <dgm:prSet/>
      <dgm:spPr/>
      <dgm:t>
        <a:bodyPr/>
        <a:lstStyle/>
        <a:p>
          <a:endParaRPr lang="es-ES"/>
        </a:p>
      </dgm:t>
    </dgm:pt>
    <dgm:pt modelId="{43D2D250-CFE0-4406-8984-5C7CA0F26AC1}">
      <dgm:prSet/>
      <dgm:spPr/>
      <dgm:t>
        <a:bodyPr/>
        <a:lstStyle/>
        <a:p>
          <a:r>
            <a:rPr lang="es-ES" dirty="0" err="1"/>
            <a:t>StaticLocalFunctions</a:t>
          </a:r>
          <a:endParaRPr lang="es-ES" dirty="0"/>
        </a:p>
      </dgm:t>
    </dgm:pt>
    <dgm:pt modelId="{A591E254-97DC-4972-82D5-2A72E942A01E}" type="parTrans" cxnId="{24AC899D-6363-4018-A456-B72ED8DFA789}">
      <dgm:prSet/>
      <dgm:spPr/>
      <dgm:t>
        <a:bodyPr/>
        <a:lstStyle/>
        <a:p>
          <a:endParaRPr lang="es-ES"/>
        </a:p>
      </dgm:t>
    </dgm:pt>
    <dgm:pt modelId="{9E66B2D5-8AD9-4436-8D25-32C7BF343798}" type="sibTrans" cxnId="{24AC899D-6363-4018-A456-B72ED8DFA789}">
      <dgm:prSet/>
      <dgm:spPr/>
      <dgm:t>
        <a:bodyPr/>
        <a:lstStyle/>
        <a:p>
          <a:endParaRPr lang="es-ES"/>
        </a:p>
      </dgm:t>
    </dgm:pt>
    <dgm:pt modelId="{6AAD4584-B062-476E-B86A-31870CB97EDD}">
      <dgm:prSet/>
      <dgm:spPr/>
      <dgm:t>
        <a:bodyPr/>
        <a:lstStyle/>
        <a:p>
          <a:r>
            <a:rPr lang="es-ES" dirty="0"/>
            <a:t>Default Interfaces Methods</a:t>
          </a:r>
        </a:p>
      </dgm:t>
    </dgm:pt>
    <dgm:pt modelId="{09E69C58-5DF6-4E23-9AB0-F4BEE1CF2187}" type="parTrans" cxnId="{35485C15-0F36-4DB5-90DD-89E34D963297}">
      <dgm:prSet/>
      <dgm:spPr/>
      <dgm:t>
        <a:bodyPr/>
        <a:lstStyle/>
        <a:p>
          <a:endParaRPr lang="es-ES"/>
        </a:p>
      </dgm:t>
    </dgm:pt>
    <dgm:pt modelId="{997C1484-42CB-4D7C-B9BA-4433DDAC28A2}" type="sibTrans" cxnId="{35485C15-0F36-4DB5-90DD-89E34D963297}">
      <dgm:prSet/>
      <dgm:spPr/>
      <dgm:t>
        <a:bodyPr/>
        <a:lstStyle/>
        <a:p>
          <a:endParaRPr lang="es-ES"/>
        </a:p>
      </dgm:t>
    </dgm:pt>
    <dgm:pt modelId="{6592B46A-0868-4FA9-86DB-67ED4AEBFB0F}">
      <dgm:prSet/>
      <dgm:spPr/>
      <dgm:t>
        <a:bodyPr/>
        <a:lstStyle/>
        <a:p>
          <a:r>
            <a:rPr lang="es-ES" dirty="0" err="1"/>
            <a:t>AsyncStream</a:t>
          </a:r>
          <a:endParaRPr lang="es-ES" dirty="0"/>
        </a:p>
      </dgm:t>
    </dgm:pt>
    <dgm:pt modelId="{8873079F-1675-438E-B16E-EE7E99CC2696}" type="parTrans" cxnId="{C9A0F7F3-4560-447B-AD7A-0F398CB3309F}">
      <dgm:prSet/>
      <dgm:spPr/>
      <dgm:t>
        <a:bodyPr/>
        <a:lstStyle/>
        <a:p>
          <a:endParaRPr lang="es-ES"/>
        </a:p>
      </dgm:t>
    </dgm:pt>
    <dgm:pt modelId="{15B8E6C6-0DD2-47BA-B24C-208E70146AC1}" type="sibTrans" cxnId="{C9A0F7F3-4560-447B-AD7A-0F398CB3309F}">
      <dgm:prSet/>
      <dgm:spPr/>
      <dgm:t>
        <a:bodyPr/>
        <a:lstStyle/>
        <a:p>
          <a:endParaRPr lang="es-ES"/>
        </a:p>
      </dgm:t>
    </dgm:pt>
    <dgm:pt modelId="{236BBDC9-7505-4758-AE83-6C0E58BD2E1E}">
      <dgm:prSet/>
      <dgm:spPr/>
      <dgm:t>
        <a:bodyPr/>
        <a:lstStyle/>
        <a:p>
          <a:r>
            <a:rPr lang="es-ES" dirty="0" err="1"/>
            <a:t>UsingDeclarationRef</a:t>
          </a:r>
          <a:r>
            <a:rPr lang="es-ES" dirty="0"/>
            <a:t> </a:t>
          </a:r>
          <a:r>
            <a:rPr lang="es-ES" dirty="0" err="1"/>
            <a:t>Struct</a:t>
          </a:r>
          <a:endParaRPr lang="es-ES" dirty="0"/>
        </a:p>
      </dgm:t>
    </dgm:pt>
    <dgm:pt modelId="{BD97F917-BEF5-47A9-961D-B1E33FFECB12}" type="parTrans" cxnId="{801B62DD-600F-46B8-B42D-064EEFFEEE95}">
      <dgm:prSet/>
      <dgm:spPr/>
      <dgm:t>
        <a:bodyPr/>
        <a:lstStyle/>
        <a:p>
          <a:endParaRPr lang="es-ES"/>
        </a:p>
      </dgm:t>
    </dgm:pt>
    <dgm:pt modelId="{F353E6B6-5B95-4373-8AA6-2E7C9918096C}" type="sibTrans" cxnId="{801B62DD-600F-46B8-B42D-064EEFFEEE95}">
      <dgm:prSet/>
      <dgm:spPr/>
      <dgm:t>
        <a:bodyPr/>
        <a:lstStyle/>
        <a:p>
          <a:endParaRPr lang="es-ES"/>
        </a:p>
      </dgm:t>
    </dgm:pt>
    <dgm:pt modelId="{7021FCE1-40F6-9843-8F79-3478FCE84E0A}">
      <dgm:prSet/>
      <dgm:spPr/>
      <dgm:t>
        <a:bodyPr/>
        <a:lstStyle/>
        <a:p>
          <a:r>
            <a:rPr lang="es-ES" b="1" dirty="0"/>
            <a:t>INDICES Y RANGOS</a:t>
          </a:r>
          <a:endParaRPr lang="es-ES" dirty="0"/>
        </a:p>
      </dgm:t>
    </dgm:pt>
    <dgm:pt modelId="{305F700A-2574-064B-B6C7-A122E601B606}" type="parTrans" cxnId="{1DB515F7-3A78-2D49-AAAE-8C561493CCA5}">
      <dgm:prSet/>
      <dgm:spPr/>
      <dgm:t>
        <a:bodyPr/>
        <a:lstStyle/>
        <a:p>
          <a:endParaRPr lang="en-GB"/>
        </a:p>
      </dgm:t>
    </dgm:pt>
    <dgm:pt modelId="{149EEF13-B4CD-9C4F-9538-C4C878AD5DCD}" type="sibTrans" cxnId="{1DB515F7-3A78-2D49-AAAE-8C561493CCA5}">
      <dgm:prSet/>
      <dgm:spPr/>
      <dgm:t>
        <a:bodyPr/>
        <a:lstStyle/>
        <a:p>
          <a:endParaRPr lang="en-GB"/>
        </a:p>
      </dgm:t>
    </dgm:pt>
    <dgm:pt modelId="{78926158-ED38-954D-99D7-F5108FF28C71}">
      <dgm:prSet/>
      <dgm:spPr/>
      <dgm:t>
        <a:bodyPr/>
        <a:lstStyle/>
        <a:p>
          <a:r>
            <a:rPr lang="es-ES" b="1" dirty="0" err="1"/>
            <a:t>System.Index</a:t>
          </a:r>
          <a:endParaRPr lang="es-ES" dirty="0"/>
        </a:p>
      </dgm:t>
    </dgm:pt>
    <dgm:pt modelId="{4F4AC0CE-9141-9144-B2F7-87E6561082C7}" type="parTrans" cxnId="{22CA0605-09E4-5D4F-81CF-3C0185CF9981}">
      <dgm:prSet/>
      <dgm:spPr/>
      <dgm:t>
        <a:bodyPr/>
        <a:lstStyle/>
        <a:p>
          <a:endParaRPr lang="en-GB"/>
        </a:p>
      </dgm:t>
    </dgm:pt>
    <dgm:pt modelId="{B01C24E8-0875-384C-AE90-30CB2FFEB472}" type="sibTrans" cxnId="{22CA0605-09E4-5D4F-81CF-3C0185CF9981}">
      <dgm:prSet/>
      <dgm:spPr/>
      <dgm:t>
        <a:bodyPr/>
        <a:lstStyle/>
        <a:p>
          <a:endParaRPr lang="en-GB"/>
        </a:p>
      </dgm:t>
    </dgm:pt>
    <dgm:pt modelId="{1307C38B-8261-8F4D-946C-DE8376D3CA81}">
      <dgm:prSet/>
      <dgm:spPr/>
      <dgm:t>
        <a:bodyPr/>
        <a:lstStyle/>
        <a:p>
          <a:r>
            <a:rPr lang="es-ES" b="1" dirty="0" err="1"/>
            <a:t>System.Range</a:t>
          </a:r>
          <a:endParaRPr lang="es-ES" dirty="0"/>
        </a:p>
      </dgm:t>
    </dgm:pt>
    <dgm:pt modelId="{15556E51-18FE-9248-9F16-BA53F848AF5E}" type="parTrans" cxnId="{FCCC5DFC-BC58-0C43-B94F-28077F7C56C5}">
      <dgm:prSet/>
      <dgm:spPr/>
      <dgm:t>
        <a:bodyPr/>
        <a:lstStyle/>
        <a:p>
          <a:endParaRPr lang="en-GB"/>
        </a:p>
      </dgm:t>
    </dgm:pt>
    <dgm:pt modelId="{97242540-2F57-3F44-8409-1EE6C0C05541}" type="sibTrans" cxnId="{FCCC5DFC-BC58-0C43-B94F-28077F7C56C5}">
      <dgm:prSet/>
      <dgm:spPr/>
      <dgm:t>
        <a:bodyPr/>
        <a:lstStyle/>
        <a:p>
          <a:endParaRPr lang="en-GB"/>
        </a:p>
      </dgm:t>
    </dgm:pt>
    <dgm:pt modelId="{83C4BC54-3A91-0E46-9D8B-D8347AE5E718}">
      <dgm:prSet/>
      <dgm:spPr/>
      <dgm:t>
        <a:bodyPr/>
        <a:lstStyle/>
        <a:p>
          <a:r>
            <a:rPr lang="es-ES" b="1" dirty="0"/>
            <a:t>Operador </a:t>
          </a:r>
          <a:r>
            <a:rPr lang="es-ES" b="1" dirty="0" err="1"/>
            <a:t>Hat</a:t>
          </a:r>
          <a:r>
            <a:rPr lang="es-ES" b="1" dirty="0"/>
            <a:t> (sombrero) “^”</a:t>
          </a:r>
          <a:endParaRPr lang="es-ES" dirty="0"/>
        </a:p>
      </dgm:t>
    </dgm:pt>
    <dgm:pt modelId="{8B642ADC-3B41-564A-A92B-43D64E55EFBD}" type="parTrans" cxnId="{96D9371E-710F-8B49-BA73-627D183DFA4F}">
      <dgm:prSet/>
      <dgm:spPr/>
      <dgm:t>
        <a:bodyPr/>
        <a:lstStyle/>
        <a:p>
          <a:endParaRPr lang="en-GB"/>
        </a:p>
      </dgm:t>
    </dgm:pt>
    <dgm:pt modelId="{159471C9-0B9D-C449-9430-B503344E4F21}" type="sibTrans" cxnId="{96D9371E-710F-8B49-BA73-627D183DFA4F}">
      <dgm:prSet/>
      <dgm:spPr/>
      <dgm:t>
        <a:bodyPr/>
        <a:lstStyle/>
        <a:p>
          <a:endParaRPr lang="en-GB"/>
        </a:p>
      </dgm:t>
    </dgm:pt>
    <dgm:pt modelId="{021B7A51-8576-8040-994A-2B488DABCC86}">
      <dgm:prSet/>
      <dgm:spPr/>
      <dgm:t>
        <a:bodyPr/>
        <a:lstStyle/>
        <a:p>
          <a:r>
            <a:rPr lang="es-ES" b="1" dirty="0"/>
            <a:t>Operador rango “..”</a:t>
          </a:r>
        </a:p>
        <a:p>
          <a:endParaRPr lang="es-ES" dirty="0"/>
        </a:p>
      </dgm:t>
    </dgm:pt>
    <dgm:pt modelId="{4DE0BEA4-10FB-6241-8C0C-D9BD713FF5A4}" type="parTrans" cxnId="{B6F2EB39-D878-3E4E-A80C-BBE0427A825B}">
      <dgm:prSet/>
      <dgm:spPr/>
    </dgm:pt>
    <dgm:pt modelId="{0F029D95-61F1-3B44-AF22-7E7DFF49512F}" type="sibTrans" cxnId="{B6F2EB39-D878-3E4E-A80C-BBE0427A825B}">
      <dgm:prSet/>
      <dgm:spPr/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</dgm:pt>
    <dgm:pt modelId="{47F232E1-6A86-41BC-856C-4A3B3D277B6C}" type="pres">
      <dgm:prSet presAssocID="{4D66D171-0D84-4A09-9B39-C4E176455530}" presName="composite" presStyleCnt="0"/>
      <dgm:spPr/>
    </dgm:pt>
    <dgm:pt modelId="{EBD3B18F-B6C7-429A-B6E5-555CCC559BA5}" type="pres">
      <dgm:prSet presAssocID="{4D66D171-0D84-4A09-9B39-C4E176455530}" presName="rect1" presStyleLbl="trAlignAcc1" presStyleIdx="0" presStyleCnt="7">
        <dgm:presLayoutVars>
          <dgm:bulletEnabled val="1"/>
        </dgm:presLayoutVars>
      </dgm:prSet>
      <dgm:spPr/>
    </dgm:pt>
    <dgm:pt modelId="{431E5015-2846-4476-8F46-05767805DEDD}" type="pres">
      <dgm:prSet presAssocID="{4D66D171-0D84-4A09-9B39-C4E176455530}" presName="rect2" presStyleLbl="fgImgPlace1" presStyleIdx="0" presStyleCnt="7"/>
      <dgm:spPr/>
    </dgm:pt>
    <dgm:pt modelId="{59677606-E192-45CE-97D1-806E901AA39C}" type="pres">
      <dgm:prSet presAssocID="{B7329377-EAB2-4C70-9A3D-617F99D41E6D}" presName="sibTrans" presStyleCnt="0"/>
      <dgm:spPr/>
    </dgm:pt>
    <dgm:pt modelId="{CE7D0E4E-BC08-4408-BEEB-EDBB39796651}" type="pres">
      <dgm:prSet presAssocID="{43D2D250-CFE0-4406-8984-5C7CA0F26AC1}" presName="composite" presStyleCnt="0"/>
      <dgm:spPr/>
    </dgm:pt>
    <dgm:pt modelId="{5B745E26-97FD-4B6C-88E9-60FD2133E7A7}" type="pres">
      <dgm:prSet presAssocID="{43D2D250-CFE0-4406-8984-5C7CA0F26AC1}" presName="rect1" presStyleLbl="trAlignAcc1" presStyleIdx="1" presStyleCnt="7">
        <dgm:presLayoutVars>
          <dgm:bulletEnabled val="1"/>
        </dgm:presLayoutVars>
      </dgm:prSet>
      <dgm:spPr/>
    </dgm:pt>
    <dgm:pt modelId="{F5CFD782-E0C2-4F2E-A8A5-FB00334E152B}" type="pres">
      <dgm:prSet presAssocID="{43D2D250-CFE0-4406-8984-5C7CA0F26AC1}" presName="rect2" presStyleLbl="fgImgPlace1" presStyleIdx="1" presStyleCnt="7"/>
      <dgm:spPr/>
    </dgm:pt>
    <dgm:pt modelId="{F70C7F7E-6D25-4A7B-BD88-F69AC0AD513E}" type="pres">
      <dgm:prSet presAssocID="{9E66B2D5-8AD9-4436-8D25-32C7BF343798}" presName="sibTrans" presStyleCnt="0"/>
      <dgm:spPr/>
    </dgm:pt>
    <dgm:pt modelId="{708987AF-ADB2-470E-B8B2-AA3C0F3C646D}" type="pres">
      <dgm:prSet presAssocID="{236BBDC9-7505-4758-AE83-6C0E58BD2E1E}" presName="composite" presStyleCnt="0"/>
      <dgm:spPr/>
    </dgm:pt>
    <dgm:pt modelId="{073307DB-E4F3-4451-9C39-91941E481A60}" type="pres">
      <dgm:prSet presAssocID="{236BBDC9-7505-4758-AE83-6C0E58BD2E1E}" presName="rect1" presStyleLbl="trAlignAcc1" presStyleIdx="2" presStyleCnt="7">
        <dgm:presLayoutVars>
          <dgm:bulletEnabled val="1"/>
        </dgm:presLayoutVars>
      </dgm:prSet>
      <dgm:spPr/>
    </dgm:pt>
    <dgm:pt modelId="{3168F93E-0E74-42FB-A69A-C5B8D01D3D1C}" type="pres">
      <dgm:prSet presAssocID="{236BBDC9-7505-4758-AE83-6C0E58BD2E1E}" presName="rect2" presStyleLbl="fgImgPlace1" presStyleIdx="2" presStyleCnt="7"/>
      <dgm:spPr/>
    </dgm:pt>
    <dgm:pt modelId="{471CDEA2-6B57-4AB0-BD29-FDB093C7C94F}" type="pres">
      <dgm:prSet presAssocID="{F353E6B6-5B95-4373-8AA6-2E7C9918096C}" presName="sibTrans" presStyleCnt="0"/>
      <dgm:spPr/>
    </dgm:pt>
    <dgm:pt modelId="{E1BBD7F7-93F4-4DCB-A25B-D447F690CB27}" type="pres">
      <dgm:prSet presAssocID="{F5EF1174-5F30-4121-8065-B01A05BEC3B7}" presName="composite" presStyleCnt="0"/>
      <dgm:spPr/>
    </dgm:pt>
    <dgm:pt modelId="{8061BA7F-5477-4CA3-AF12-50DD847B6AC6}" type="pres">
      <dgm:prSet presAssocID="{F5EF1174-5F30-4121-8065-B01A05BEC3B7}" presName="rect1" presStyleLbl="trAlignAcc1" presStyleIdx="3" presStyleCnt="7">
        <dgm:presLayoutVars>
          <dgm:bulletEnabled val="1"/>
        </dgm:presLayoutVars>
      </dgm:prSet>
      <dgm:spPr/>
    </dgm:pt>
    <dgm:pt modelId="{91983553-861C-41DA-8A3F-D193EC80CF41}" type="pres">
      <dgm:prSet presAssocID="{F5EF1174-5F30-4121-8065-B01A05BEC3B7}" presName="rect2" presStyleLbl="fgImgPlace1" presStyleIdx="3" presStyleCnt="7"/>
      <dgm:spPr/>
    </dgm:pt>
    <dgm:pt modelId="{D5BA92CC-B601-43B0-A5D2-52A9D271926F}" type="pres">
      <dgm:prSet presAssocID="{39F77925-D1D1-4CAF-BA88-B80052F3D629}" presName="sibTrans" presStyleCnt="0"/>
      <dgm:spPr/>
    </dgm:pt>
    <dgm:pt modelId="{40A51947-3EDE-4E33-A8C1-BEB9B7163D50}" type="pres">
      <dgm:prSet presAssocID="{6592B46A-0868-4FA9-86DB-67ED4AEBFB0F}" presName="composite" presStyleCnt="0"/>
      <dgm:spPr/>
    </dgm:pt>
    <dgm:pt modelId="{B5B370A7-F936-4EE5-B5B8-0C278B755428}" type="pres">
      <dgm:prSet presAssocID="{6592B46A-0868-4FA9-86DB-67ED4AEBFB0F}" presName="rect1" presStyleLbl="trAlignAcc1" presStyleIdx="4" presStyleCnt="7">
        <dgm:presLayoutVars>
          <dgm:bulletEnabled val="1"/>
        </dgm:presLayoutVars>
      </dgm:prSet>
      <dgm:spPr/>
    </dgm:pt>
    <dgm:pt modelId="{F7DEAB92-DEBF-4CB0-BB67-F6F5A804D1A4}" type="pres">
      <dgm:prSet presAssocID="{6592B46A-0868-4FA9-86DB-67ED4AEBFB0F}" presName="rect2" presStyleLbl="fgImgPlace1" presStyleIdx="4" presStyleCnt="7"/>
      <dgm:spPr/>
    </dgm:pt>
    <dgm:pt modelId="{D778C454-DC8C-4388-9F81-A1EE5166B248}" type="pres">
      <dgm:prSet presAssocID="{15B8E6C6-0DD2-47BA-B24C-208E70146AC1}" presName="sibTrans" presStyleCnt="0"/>
      <dgm:spPr/>
    </dgm:pt>
    <dgm:pt modelId="{3FA118FA-798C-45D4-BAD7-8C277844FB4E}" type="pres">
      <dgm:prSet presAssocID="{6AAD4584-B062-476E-B86A-31870CB97EDD}" presName="composite" presStyleCnt="0"/>
      <dgm:spPr/>
    </dgm:pt>
    <dgm:pt modelId="{F104F9C3-EA2A-4326-9E78-34028408AB3C}" type="pres">
      <dgm:prSet presAssocID="{6AAD4584-B062-476E-B86A-31870CB97EDD}" presName="rect1" presStyleLbl="trAlignAcc1" presStyleIdx="5" presStyleCnt="7">
        <dgm:presLayoutVars>
          <dgm:bulletEnabled val="1"/>
        </dgm:presLayoutVars>
      </dgm:prSet>
      <dgm:spPr/>
    </dgm:pt>
    <dgm:pt modelId="{45E682B6-A8F2-4968-B3EC-E56725F7806C}" type="pres">
      <dgm:prSet presAssocID="{6AAD4584-B062-476E-B86A-31870CB97EDD}" presName="rect2" presStyleLbl="fgImgPlace1" presStyleIdx="5" presStyleCnt="7"/>
      <dgm:spPr/>
    </dgm:pt>
    <dgm:pt modelId="{F50B309C-F4A1-6849-8D7E-D31DCC768DCD}" type="pres">
      <dgm:prSet presAssocID="{997C1484-42CB-4D7C-B9BA-4433DDAC28A2}" presName="sibTrans" presStyleCnt="0"/>
      <dgm:spPr/>
    </dgm:pt>
    <dgm:pt modelId="{0D7D6FE0-653B-E14D-8C51-C738E5975A75}" type="pres">
      <dgm:prSet presAssocID="{7021FCE1-40F6-9843-8F79-3478FCE84E0A}" presName="composite" presStyleCnt="0"/>
      <dgm:spPr/>
    </dgm:pt>
    <dgm:pt modelId="{8F971F46-95A4-144A-BF14-6F305FDF0BA9}" type="pres">
      <dgm:prSet presAssocID="{7021FCE1-40F6-9843-8F79-3478FCE84E0A}" presName="rect1" presStyleLbl="trAlignAcc1" presStyleIdx="6" presStyleCnt="7">
        <dgm:presLayoutVars>
          <dgm:bulletEnabled val="1"/>
        </dgm:presLayoutVars>
      </dgm:prSet>
      <dgm:spPr/>
    </dgm:pt>
    <dgm:pt modelId="{EFB442C9-CD0C-B84D-AAEA-499D0A478595}" type="pres">
      <dgm:prSet presAssocID="{7021FCE1-40F6-9843-8F79-3478FCE84E0A}" presName="rect2" presStyleLbl="fgImgPlace1" presStyleIdx="6" presStyleCnt="7"/>
      <dgm:spPr/>
    </dgm:pt>
  </dgm:ptLst>
  <dgm:cxnLst>
    <dgm:cxn modelId="{DB04FF03-C36A-A34B-B665-4DF63CA7E943}" type="presOf" srcId="{78926158-ED38-954D-99D7-F5108FF28C71}" destId="{8F971F46-95A4-144A-BF14-6F305FDF0BA9}" srcOrd="0" destOrd="1" presId="urn:microsoft.com/office/officeart/2008/layout/PictureStrips"/>
    <dgm:cxn modelId="{22CA0605-09E4-5D4F-81CF-3C0185CF9981}" srcId="{7021FCE1-40F6-9843-8F79-3478FCE84E0A}" destId="{78926158-ED38-954D-99D7-F5108FF28C71}" srcOrd="0" destOrd="0" parTransId="{4F4AC0CE-9141-9144-B2F7-87E6561082C7}" sibTransId="{B01C24E8-0875-384C-AE90-30CB2FFEB472}"/>
    <dgm:cxn modelId="{35485C15-0F36-4DB5-90DD-89E34D963297}" srcId="{352FE7B3-671C-4073-B16B-7DCE4922259F}" destId="{6AAD4584-B062-476E-B86A-31870CB97EDD}" srcOrd="5" destOrd="0" parTransId="{09E69C58-5DF6-4E23-9AB0-F4BEE1CF2187}" sibTransId="{997C1484-42CB-4D7C-B9BA-4433DDAC28A2}"/>
    <dgm:cxn modelId="{D28B0916-DBC4-47B6-831C-E2BA3300A36C}" srcId="{352FE7B3-671C-4073-B16B-7DCE4922259F}" destId="{F5EF1174-5F30-4121-8065-B01A05BEC3B7}" srcOrd="3" destOrd="0" parTransId="{5931F3B1-60EE-4A0F-B58F-874347E00F3D}" sibTransId="{39F77925-D1D1-4CAF-BA88-B80052F3D629}"/>
    <dgm:cxn modelId="{EA6C0D1E-3A55-5B42-87A2-6FDFEB6483CF}" type="presOf" srcId="{6AAD4584-B062-476E-B86A-31870CB97EDD}" destId="{F104F9C3-EA2A-4326-9E78-34028408AB3C}" srcOrd="0" destOrd="0" presId="urn:microsoft.com/office/officeart/2008/layout/PictureStrips"/>
    <dgm:cxn modelId="{96D9371E-710F-8B49-BA73-627D183DFA4F}" srcId="{7021FCE1-40F6-9843-8F79-3478FCE84E0A}" destId="{83C4BC54-3A91-0E46-9D8B-D8347AE5E718}" srcOrd="2" destOrd="0" parTransId="{8B642ADC-3B41-564A-A92B-43D64E55EFBD}" sibTransId="{159471C9-0B9D-C449-9430-B503344E4F21}"/>
    <dgm:cxn modelId="{A11CC324-FB1B-524D-ABB3-A00C04F10431}" type="presOf" srcId="{7021FCE1-40F6-9843-8F79-3478FCE84E0A}" destId="{8F971F46-95A4-144A-BF14-6F305FDF0BA9}" srcOrd="0" destOrd="0" presId="urn:microsoft.com/office/officeart/2008/layout/PictureStrips"/>
    <dgm:cxn modelId="{BB401A35-69F9-2F43-8894-730869D2BB3E}" type="presOf" srcId="{1307C38B-8261-8F4D-946C-DE8376D3CA81}" destId="{8F971F46-95A4-144A-BF14-6F305FDF0BA9}" srcOrd="0" destOrd="2" presId="urn:microsoft.com/office/officeart/2008/layout/PictureStrips"/>
    <dgm:cxn modelId="{F7340B39-2C92-7A46-B644-0A8550114FD8}" type="presOf" srcId="{83C4BC54-3A91-0E46-9D8B-D8347AE5E718}" destId="{8F971F46-95A4-144A-BF14-6F305FDF0BA9}" srcOrd="0" destOrd="3" presId="urn:microsoft.com/office/officeart/2008/layout/PictureStrips"/>
    <dgm:cxn modelId="{B6F2EB39-D878-3E4E-A80C-BBE0427A825B}" srcId="{7021FCE1-40F6-9843-8F79-3478FCE84E0A}" destId="{021B7A51-8576-8040-994A-2B488DABCC86}" srcOrd="3" destOrd="0" parTransId="{4DE0BEA4-10FB-6241-8C0C-D9BD713FF5A4}" sibTransId="{0F029D95-61F1-3B44-AF22-7E7DFF49512F}"/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F6148641-5D36-DA4E-9256-3252A8FF6BF9}" type="presOf" srcId="{F5EF1174-5F30-4121-8065-B01A05BEC3B7}" destId="{8061BA7F-5477-4CA3-AF12-50DD847B6AC6}" srcOrd="0" destOrd="0" presId="urn:microsoft.com/office/officeart/2008/layout/PictureStrips"/>
    <dgm:cxn modelId="{D59DBB43-2E13-4E4F-90AD-86EAF80D7FA3}" type="presOf" srcId="{021B7A51-8576-8040-994A-2B488DABCC86}" destId="{8F971F46-95A4-144A-BF14-6F305FDF0BA9}" srcOrd="0" destOrd="4" presId="urn:microsoft.com/office/officeart/2008/layout/PictureStrips"/>
    <dgm:cxn modelId="{6B8ECA59-C455-4ED2-A1B1-2A668AE709CD}" srcId="{352FE7B3-671C-4073-B16B-7DCE4922259F}" destId="{4D66D171-0D84-4A09-9B39-C4E176455530}" srcOrd="0" destOrd="0" parTransId="{EEA4DEA2-CA56-4B14-A2FA-ACED9F0BD98D}" sibTransId="{B7329377-EAB2-4C70-9A3D-617F99D41E6D}"/>
    <dgm:cxn modelId="{24AC899D-6363-4018-A456-B72ED8DFA789}" srcId="{352FE7B3-671C-4073-B16B-7DCE4922259F}" destId="{43D2D250-CFE0-4406-8984-5C7CA0F26AC1}" srcOrd="1" destOrd="0" parTransId="{A591E254-97DC-4972-82D5-2A72E942A01E}" sibTransId="{9E66B2D5-8AD9-4436-8D25-32C7BF343798}"/>
    <dgm:cxn modelId="{F628B1BA-41A7-B144-8392-B0BB8443BD78}" type="presOf" srcId="{236BBDC9-7505-4758-AE83-6C0E58BD2E1E}" destId="{073307DB-E4F3-4451-9C39-91941E481A60}" srcOrd="0" destOrd="0" presId="urn:microsoft.com/office/officeart/2008/layout/PictureStrips"/>
    <dgm:cxn modelId="{F5AF46C9-9289-B442-825D-4FE3E0538DE2}" type="presOf" srcId="{4D66D171-0D84-4A09-9B39-C4E176455530}" destId="{EBD3B18F-B6C7-429A-B6E5-555CCC559BA5}" srcOrd="0" destOrd="0" presId="urn:microsoft.com/office/officeart/2008/layout/PictureStrips"/>
    <dgm:cxn modelId="{801B62DD-600F-46B8-B42D-064EEFFEEE95}" srcId="{352FE7B3-671C-4073-B16B-7DCE4922259F}" destId="{236BBDC9-7505-4758-AE83-6C0E58BD2E1E}" srcOrd="2" destOrd="0" parTransId="{BD97F917-BEF5-47A9-961D-B1E33FFECB12}" sibTransId="{F353E6B6-5B95-4373-8AA6-2E7C9918096C}"/>
    <dgm:cxn modelId="{DFF940F1-4E17-3E4E-9B7D-A5FBF7659A10}" type="presOf" srcId="{43D2D250-CFE0-4406-8984-5C7CA0F26AC1}" destId="{5B745E26-97FD-4B6C-88E9-60FD2133E7A7}" srcOrd="0" destOrd="0" presId="urn:microsoft.com/office/officeart/2008/layout/PictureStrips"/>
    <dgm:cxn modelId="{C9A0F7F3-4560-447B-AD7A-0F398CB3309F}" srcId="{352FE7B3-671C-4073-B16B-7DCE4922259F}" destId="{6592B46A-0868-4FA9-86DB-67ED4AEBFB0F}" srcOrd="4" destOrd="0" parTransId="{8873079F-1675-438E-B16E-EE7E99CC2696}" sibTransId="{15B8E6C6-0DD2-47BA-B24C-208E70146AC1}"/>
    <dgm:cxn modelId="{1DB515F7-3A78-2D49-AAAE-8C561493CCA5}" srcId="{352FE7B3-671C-4073-B16B-7DCE4922259F}" destId="{7021FCE1-40F6-9843-8F79-3478FCE84E0A}" srcOrd="6" destOrd="0" parTransId="{305F700A-2574-064B-B6C7-A122E601B606}" sibTransId="{149EEF13-B4CD-9C4F-9538-C4C878AD5DCD}"/>
    <dgm:cxn modelId="{80338EF7-38DB-574A-9010-B877A1AF2E5B}" type="presOf" srcId="{6592B46A-0868-4FA9-86DB-67ED4AEBFB0F}" destId="{B5B370A7-F936-4EE5-B5B8-0C278B755428}" srcOrd="0" destOrd="0" presId="urn:microsoft.com/office/officeart/2008/layout/PictureStrips"/>
    <dgm:cxn modelId="{FCCC5DFC-BC58-0C43-B94F-28077F7C56C5}" srcId="{7021FCE1-40F6-9843-8F79-3478FCE84E0A}" destId="{1307C38B-8261-8F4D-946C-DE8376D3CA81}" srcOrd="1" destOrd="0" parTransId="{15556E51-18FE-9248-9F16-BA53F848AF5E}" sibTransId="{97242540-2F57-3F44-8409-1EE6C0C05541}"/>
    <dgm:cxn modelId="{2692B066-C2E7-E149-8B54-D033302CB9DE}" type="presParOf" srcId="{E56F1900-67AB-414C-B993-20E46BE57774}" destId="{47F232E1-6A86-41BC-856C-4A3B3D277B6C}" srcOrd="0" destOrd="0" presId="urn:microsoft.com/office/officeart/2008/layout/PictureStrips"/>
    <dgm:cxn modelId="{500C5237-B5BB-1E4E-9D7C-88A873AE0752}" type="presParOf" srcId="{47F232E1-6A86-41BC-856C-4A3B3D277B6C}" destId="{EBD3B18F-B6C7-429A-B6E5-555CCC559BA5}" srcOrd="0" destOrd="0" presId="urn:microsoft.com/office/officeart/2008/layout/PictureStrips"/>
    <dgm:cxn modelId="{71DC18C2-DA48-0D4D-82CC-3C1C776FE393}" type="presParOf" srcId="{47F232E1-6A86-41BC-856C-4A3B3D277B6C}" destId="{431E5015-2846-4476-8F46-05767805DEDD}" srcOrd="1" destOrd="0" presId="urn:microsoft.com/office/officeart/2008/layout/PictureStrips"/>
    <dgm:cxn modelId="{A5D1D4C0-ED9D-A948-97D7-AED856670BAC}" type="presParOf" srcId="{E56F1900-67AB-414C-B993-20E46BE57774}" destId="{59677606-E192-45CE-97D1-806E901AA39C}" srcOrd="1" destOrd="0" presId="urn:microsoft.com/office/officeart/2008/layout/PictureStrips"/>
    <dgm:cxn modelId="{D712F8D0-611C-4047-8E45-3FFEF6E1D865}" type="presParOf" srcId="{E56F1900-67AB-414C-B993-20E46BE57774}" destId="{CE7D0E4E-BC08-4408-BEEB-EDBB39796651}" srcOrd="2" destOrd="0" presId="urn:microsoft.com/office/officeart/2008/layout/PictureStrips"/>
    <dgm:cxn modelId="{89EA0840-1A91-9C43-BD29-E05BBA0F46A8}" type="presParOf" srcId="{CE7D0E4E-BC08-4408-BEEB-EDBB39796651}" destId="{5B745E26-97FD-4B6C-88E9-60FD2133E7A7}" srcOrd="0" destOrd="0" presId="urn:microsoft.com/office/officeart/2008/layout/PictureStrips"/>
    <dgm:cxn modelId="{6F8D38E7-CE35-3749-B1D3-AF6F533ECE3C}" type="presParOf" srcId="{CE7D0E4E-BC08-4408-BEEB-EDBB39796651}" destId="{F5CFD782-E0C2-4F2E-A8A5-FB00334E152B}" srcOrd="1" destOrd="0" presId="urn:microsoft.com/office/officeart/2008/layout/PictureStrips"/>
    <dgm:cxn modelId="{E611B1C7-880B-5447-8554-97DFC6B4EBAF}" type="presParOf" srcId="{E56F1900-67AB-414C-B993-20E46BE57774}" destId="{F70C7F7E-6D25-4A7B-BD88-F69AC0AD513E}" srcOrd="3" destOrd="0" presId="urn:microsoft.com/office/officeart/2008/layout/PictureStrips"/>
    <dgm:cxn modelId="{4B36B244-5AF6-2D44-9749-7E146515CD3B}" type="presParOf" srcId="{E56F1900-67AB-414C-B993-20E46BE57774}" destId="{708987AF-ADB2-470E-B8B2-AA3C0F3C646D}" srcOrd="4" destOrd="0" presId="urn:microsoft.com/office/officeart/2008/layout/PictureStrips"/>
    <dgm:cxn modelId="{D86D896F-A184-D345-B361-AC7536FB66A7}" type="presParOf" srcId="{708987AF-ADB2-470E-B8B2-AA3C0F3C646D}" destId="{073307DB-E4F3-4451-9C39-91941E481A60}" srcOrd="0" destOrd="0" presId="urn:microsoft.com/office/officeart/2008/layout/PictureStrips"/>
    <dgm:cxn modelId="{22935C88-4DB4-0746-90CC-EE4D1C6133FD}" type="presParOf" srcId="{708987AF-ADB2-470E-B8B2-AA3C0F3C646D}" destId="{3168F93E-0E74-42FB-A69A-C5B8D01D3D1C}" srcOrd="1" destOrd="0" presId="urn:microsoft.com/office/officeart/2008/layout/PictureStrips"/>
    <dgm:cxn modelId="{CBF083F2-D989-3147-9E2D-1137430DDA35}" type="presParOf" srcId="{E56F1900-67AB-414C-B993-20E46BE57774}" destId="{471CDEA2-6B57-4AB0-BD29-FDB093C7C94F}" srcOrd="5" destOrd="0" presId="urn:microsoft.com/office/officeart/2008/layout/PictureStrips"/>
    <dgm:cxn modelId="{D54D5955-E613-834E-9C9B-6EF4D953CFF2}" type="presParOf" srcId="{E56F1900-67AB-414C-B993-20E46BE57774}" destId="{E1BBD7F7-93F4-4DCB-A25B-D447F690CB27}" srcOrd="6" destOrd="0" presId="urn:microsoft.com/office/officeart/2008/layout/PictureStrips"/>
    <dgm:cxn modelId="{F0EEBA3D-0AB4-134D-918F-FAB104761A90}" type="presParOf" srcId="{E1BBD7F7-93F4-4DCB-A25B-D447F690CB27}" destId="{8061BA7F-5477-4CA3-AF12-50DD847B6AC6}" srcOrd="0" destOrd="0" presId="urn:microsoft.com/office/officeart/2008/layout/PictureStrips"/>
    <dgm:cxn modelId="{BDF88EDA-013D-5D48-86C3-BD50E704B796}" type="presParOf" srcId="{E1BBD7F7-93F4-4DCB-A25B-D447F690CB27}" destId="{91983553-861C-41DA-8A3F-D193EC80CF41}" srcOrd="1" destOrd="0" presId="urn:microsoft.com/office/officeart/2008/layout/PictureStrips"/>
    <dgm:cxn modelId="{F794F2E3-6005-E54E-B9B7-F28E2FAFB0F6}" type="presParOf" srcId="{E56F1900-67AB-414C-B993-20E46BE57774}" destId="{D5BA92CC-B601-43B0-A5D2-52A9D271926F}" srcOrd="7" destOrd="0" presId="urn:microsoft.com/office/officeart/2008/layout/PictureStrips"/>
    <dgm:cxn modelId="{10BF9FE3-06C6-9E44-8EC2-5972B61E0201}" type="presParOf" srcId="{E56F1900-67AB-414C-B993-20E46BE57774}" destId="{40A51947-3EDE-4E33-A8C1-BEB9B7163D50}" srcOrd="8" destOrd="0" presId="urn:microsoft.com/office/officeart/2008/layout/PictureStrips"/>
    <dgm:cxn modelId="{62FCB09F-CFAD-EB4F-AC2B-4F484AD715B5}" type="presParOf" srcId="{40A51947-3EDE-4E33-A8C1-BEB9B7163D50}" destId="{B5B370A7-F936-4EE5-B5B8-0C278B755428}" srcOrd="0" destOrd="0" presId="urn:microsoft.com/office/officeart/2008/layout/PictureStrips"/>
    <dgm:cxn modelId="{B6AD02A4-9F5A-BA4F-AF7F-DB489605BC88}" type="presParOf" srcId="{40A51947-3EDE-4E33-A8C1-BEB9B7163D50}" destId="{F7DEAB92-DEBF-4CB0-BB67-F6F5A804D1A4}" srcOrd="1" destOrd="0" presId="urn:microsoft.com/office/officeart/2008/layout/PictureStrips"/>
    <dgm:cxn modelId="{BE420153-1CCB-0848-9A31-A3291C87D8A9}" type="presParOf" srcId="{E56F1900-67AB-414C-B993-20E46BE57774}" destId="{D778C454-DC8C-4388-9F81-A1EE5166B248}" srcOrd="9" destOrd="0" presId="urn:microsoft.com/office/officeart/2008/layout/PictureStrips"/>
    <dgm:cxn modelId="{7E2C32D7-4B17-5845-9D50-04A273118F46}" type="presParOf" srcId="{E56F1900-67AB-414C-B993-20E46BE57774}" destId="{3FA118FA-798C-45D4-BAD7-8C277844FB4E}" srcOrd="10" destOrd="0" presId="urn:microsoft.com/office/officeart/2008/layout/PictureStrips"/>
    <dgm:cxn modelId="{25EDA5FE-1254-8E47-A798-582B1A995A64}" type="presParOf" srcId="{3FA118FA-798C-45D4-BAD7-8C277844FB4E}" destId="{F104F9C3-EA2A-4326-9E78-34028408AB3C}" srcOrd="0" destOrd="0" presId="urn:microsoft.com/office/officeart/2008/layout/PictureStrips"/>
    <dgm:cxn modelId="{5569C0B6-7F54-2E4D-A1DB-126CFEE2CD99}" type="presParOf" srcId="{3FA118FA-798C-45D4-BAD7-8C277844FB4E}" destId="{45E682B6-A8F2-4968-B3EC-E56725F7806C}" srcOrd="1" destOrd="0" presId="urn:microsoft.com/office/officeart/2008/layout/PictureStrips"/>
    <dgm:cxn modelId="{42CF544E-C39C-9E45-B400-AA83D42482E7}" type="presParOf" srcId="{E56F1900-67AB-414C-B993-20E46BE57774}" destId="{F50B309C-F4A1-6849-8D7E-D31DCC768DCD}" srcOrd="11" destOrd="0" presId="urn:microsoft.com/office/officeart/2008/layout/PictureStrips"/>
    <dgm:cxn modelId="{4F6B289B-83EA-4941-94E9-19955DDF2A5A}" type="presParOf" srcId="{E56F1900-67AB-414C-B993-20E46BE57774}" destId="{0D7D6FE0-653B-E14D-8C51-C738E5975A75}" srcOrd="12" destOrd="0" presId="urn:microsoft.com/office/officeart/2008/layout/PictureStrips"/>
    <dgm:cxn modelId="{2EBAA414-F682-AA41-9965-B146302B8476}" type="presParOf" srcId="{0D7D6FE0-653B-E14D-8C51-C738E5975A75}" destId="{8F971F46-95A4-144A-BF14-6F305FDF0BA9}" srcOrd="0" destOrd="0" presId="urn:microsoft.com/office/officeart/2008/layout/PictureStrips"/>
    <dgm:cxn modelId="{BB0525C7-DE2C-AD41-8644-C01E2F6AC5D7}" type="presParOf" srcId="{0D7D6FE0-653B-E14D-8C51-C738E5975A75}" destId="{EFB442C9-CD0C-B84D-AAEA-499D0A47859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764341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6.0</a:t>
          </a:r>
        </a:p>
      </dsp:txBody>
      <dsp:txXfrm rot="5400000">
        <a:off x="7042" y="968433"/>
        <a:ext cx="1299403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-367482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7.0</a:t>
          </a:r>
        </a:p>
      </dsp:txBody>
      <dsp:txXfrm rot="5400000">
        <a:off x="1403901" y="968433"/>
        <a:ext cx="1299403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1029375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7.1</a:t>
          </a:r>
        </a:p>
      </dsp:txBody>
      <dsp:txXfrm rot="5400000">
        <a:off x="2800758" y="968433"/>
        <a:ext cx="1299403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2426234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7.2</a:t>
          </a:r>
        </a:p>
      </dsp:txBody>
      <dsp:txXfrm rot="5400000">
        <a:off x="4197617" y="968433"/>
        <a:ext cx="1299403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3823093" y="1771382"/>
          <a:ext cx="4842169" cy="1299403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7.3</a:t>
          </a:r>
        </a:p>
      </dsp:txBody>
      <dsp:txXfrm rot="5400000">
        <a:off x="5594476" y="968433"/>
        <a:ext cx="1299403" cy="2905301"/>
      </dsp:txXfrm>
    </dsp:sp>
    <dsp:sp modelId="{A0CE45E0-DFDD-4351-A72A-8505030C57C3}">
      <dsp:nvSpPr>
        <dsp:cNvPr id="0" name=""/>
        <dsp:cNvSpPr/>
      </dsp:nvSpPr>
      <dsp:spPr>
        <a:xfrm rot="16200000">
          <a:off x="5219951" y="1771382"/>
          <a:ext cx="4842169" cy="129940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8.0</a:t>
          </a:r>
        </a:p>
      </dsp:txBody>
      <dsp:txXfrm rot="5400000">
        <a:off x="6991334" y="968433"/>
        <a:ext cx="1299403" cy="2905301"/>
      </dsp:txXfrm>
    </dsp:sp>
    <dsp:sp modelId="{0F7217D2-F4A0-4657-A376-A398E18A6348}">
      <dsp:nvSpPr>
        <dsp:cNvPr id="0" name=""/>
        <dsp:cNvSpPr/>
      </dsp:nvSpPr>
      <dsp:spPr>
        <a:xfrm rot="16200000">
          <a:off x="6616810" y="1771382"/>
          <a:ext cx="4842169" cy="1299403"/>
        </a:xfrm>
        <a:prstGeom prst="flowChartManualOperati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0" tIns="0" rIns="287734" bIns="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C# 9.0</a:t>
          </a:r>
        </a:p>
      </dsp:txBody>
      <dsp:txXfrm rot="5400000">
        <a:off x="8388193" y="968433"/>
        <a:ext cx="1299403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3B18F-B6C7-429A-B6E5-555CCC559BA5}">
      <dsp:nvSpPr>
        <dsp:cNvPr id="0" name=""/>
        <dsp:cNvSpPr/>
      </dsp:nvSpPr>
      <dsp:spPr>
        <a:xfrm>
          <a:off x="1718728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Patterns</a:t>
          </a:r>
          <a:endParaRPr lang="es-ES" sz="1000" kern="1200" dirty="0"/>
        </a:p>
      </dsp:txBody>
      <dsp:txXfrm>
        <a:off x="1718728" y="214071"/>
        <a:ext cx="3049266" cy="952895"/>
      </dsp:txXfrm>
    </dsp:sp>
    <dsp:sp modelId="{431E5015-2846-4476-8F46-05767805DEDD}">
      <dsp:nvSpPr>
        <dsp:cNvPr id="0" name=""/>
        <dsp:cNvSpPr/>
      </dsp:nvSpPr>
      <dsp:spPr>
        <a:xfrm>
          <a:off x="1591675" y="7643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45E26-97FD-4B6C-88E9-60FD2133E7A7}">
      <dsp:nvSpPr>
        <dsp:cNvPr id="0" name=""/>
        <dsp:cNvSpPr/>
      </dsp:nvSpPr>
      <dsp:spPr>
        <a:xfrm>
          <a:off x="5053695" y="21407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StaticLocalFunctions</a:t>
          </a:r>
          <a:endParaRPr lang="es-ES" sz="1000" kern="1200" dirty="0"/>
        </a:p>
      </dsp:txBody>
      <dsp:txXfrm>
        <a:off x="5053695" y="214071"/>
        <a:ext cx="3049266" cy="952895"/>
      </dsp:txXfrm>
    </dsp:sp>
    <dsp:sp modelId="{F5CFD782-E0C2-4F2E-A8A5-FB00334E152B}">
      <dsp:nvSpPr>
        <dsp:cNvPr id="0" name=""/>
        <dsp:cNvSpPr/>
      </dsp:nvSpPr>
      <dsp:spPr>
        <a:xfrm>
          <a:off x="4926642" y="7643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07DB-E4F3-4451-9C39-91941E481A60}">
      <dsp:nvSpPr>
        <dsp:cNvPr id="0" name=""/>
        <dsp:cNvSpPr/>
      </dsp:nvSpPr>
      <dsp:spPr>
        <a:xfrm>
          <a:off x="1718728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UsingDeclarationRef</a:t>
          </a:r>
          <a:r>
            <a:rPr lang="es-ES" sz="1000" kern="1200" dirty="0"/>
            <a:t> </a:t>
          </a:r>
          <a:r>
            <a:rPr lang="es-ES" sz="1000" kern="1200" dirty="0" err="1"/>
            <a:t>Struct</a:t>
          </a:r>
          <a:endParaRPr lang="es-ES" sz="1000" kern="1200" dirty="0"/>
        </a:p>
      </dsp:txBody>
      <dsp:txXfrm>
        <a:off x="1718728" y="1413661"/>
        <a:ext cx="3049266" cy="952895"/>
      </dsp:txXfrm>
    </dsp:sp>
    <dsp:sp modelId="{3168F93E-0E74-42FB-A69A-C5B8D01D3D1C}">
      <dsp:nvSpPr>
        <dsp:cNvPr id="0" name=""/>
        <dsp:cNvSpPr/>
      </dsp:nvSpPr>
      <dsp:spPr>
        <a:xfrm>
          <a:off x="1591675" y="1276021"/>
          <a:ext cx="667027" cy="100054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1BA7F-5477-4CA3-AF12-50DD847B6AC6}">
      <dsp:nvSpPr>
        <dsp:cNvPr id="0" name=""/>
        <dsp:cNvSpPr/>
      </dsp:nvSpPr>
      <dsp:spPr>
        <a:xfrm>
          <a:off x="5053695" y="141366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NullableReferences</a:t>
          </a:r>
          <a:endParaRPr lang="es-ES" sz="1000" kern="1200" dirty="0"/>
        </a:p>
      </dsp:txBody>
      <dsp:txXfrm>
        <a:off x="5053695" y="1413661"/>
        <a:ext cx="3049266" cy="952895"/>
      </dsp:txXfrm>
    </dsp:sp>
    <dsp:sp modelId="{91983553-861C-41DA-8A3F-D193EC80CF41}">
      <dsp:nvSpPr>
        <dsp:cNvPr id="0" name=""/>
        <dsp:cNvSpPr/>
      </dsp:nvSpPr>
      <dsp:spPr>
        <a:xfrm>
          <a:off x="4926642" y="1276021"/>
          <a:ext cx="667027" cy="1000540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370A7-F936-4EE5-B5B8-0C278B755428}">
      <dsp:nvSpPr>
        <dsp:cNvPr id="0" name=""/>
        <dsp:cNvSpPr/>
      </dsp:nvSpPr>
      <dsp:spPr>
        <a:xfrm>
          <a:off x="1718728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AsyncStream</a:t>
          </a:r>
          <a:endParaRPr lang="es-ES" sz="1000" kern="1200" dirty="0"/>
        </a:p>
      </dsp:txBody>
      <dsp:txXfrm>
        <a:off x="1718728" y="2613251"/>
        <a:ext cx="3049266" cy="952895"/>
      </dsp:txXfrm>
    </dsp:sp>
    <dsp:sp modelId="{F7DEAB92-DEBF-4CB0-BB67-F6F5A804D1A4}">
      <dsp:nvSpPr>
        <dsp:cNvPr id="0" name=""/>
        <dsp:cNvSpPr/>
      </dsp:nvSpPr>
      <dsp:spPr>
        <a:xfrm>
          <a:off x="1591675" y="2475611"/>
          <a:ext cx="667027" cy="1000540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F9C3-EA2A-4326-9E78-34028408AB3C}">
      <dsp:nvSpPr>
        <dsp:cNvPr id="0" name=""/>
        <dsp:cNvSpPr/>
      </dsp:nvSpPr>
      <dsp:spPr>
        <a:xfrm>
          <a:off x="5053695" y="261325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Default Interfaces Methods</a:t>
          </a:r>
        </a:p>
      </dsp:txBody>
      <dsp:txXfrm>
        <a:off x="5053695" y="2613251"/>
        <a:ext cx="3049266" cy="952895"/>
      </dsp:txXfrm>
    </dsp:sp>
    <dsp:sp modelId="{45E682B6-A8F2-4968-B3EC-E56725F7806C}">
      <dsp:nvSpPr>
        <dsp:cNvPr id="0" name=""/>
        <dsp:cNvSpPr/>
      </dsp:nvSpPr>
      <dsp:spPr>
        <a:xfrm>
          <a:off x="4926642" y="2475611"/>
          <a:ext cx="667027" cy="100054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71F46-95A4-144A-BF14-6F305FDF0BA9}">
      <dsp:nvSpPr>
        <dsp:cNvPr id="0" name=""/>
        <dsp:cNvSpPr/>
      </dsp:nvSpPr>
      <dsp:spPr>
        <a:xfrm>
          <a:off x="3386212" y="3812841"/>
          <a:ext cx="3049266" cy="95289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428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INDICES Y RANGOS</a:t>
          </a:r>
          <a:endParaRPr lang="es-E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 err="1"/>
            <a:t>System.Index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 err="1"/>
            <a:t>System.Range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/>
            <a:t>Operador </a:t>
          </a:r>
          <a:r>
            <a:rPr lang="es-ES" sz="800" b="1" kern="1200" dirty="0" err="1"/>
            <a:t>Hat</a:t>
          </a:r>
          <a:r>
            <a:rPr lang="es-ES" sz="800" b="1" kern="1200" dirty="0"/>
            <a:t> (sombrero) “^”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800" b="1" kern="1200" dirty="0"/>
            <a:t>Operador rango “..”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800" kern="1200" dirty="0"/>
        </a:p>
      </dsp:txBody>
      <dsp:txXfrm>
        <a:off x="3386212" y="3812841"/>
        <a:ext cx="3049266" cy="952895"/>
      </dsp:txXfrm>
    </dsp:sp>
    <dsp:sp modelId="{EFB442C9-CD0C-B84D-AAEA-499D0A478595}">
      <dsp:nvSpPr>
        <dsp:cNvPr id="0" name=""/>
        <dsp:cNvSpPr/>
      </dsp:nvSpPr>
      <dsp:spPr>
        <a:xfrm>
          <a:off x="3259159" y="3675201"/>
          <a:ext cx="667027" cy="100054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13/7/20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/>
          </a:p>
          <a:p>
            <a:endParaRPr lang="en-US" strike="noStrike" baseline="0" dirty="0"/>
          </a:p>
          <a:p>
            <a:endParaRPr lang="en-US" strike="noStrike" baseline="0" dirty="0"/>
          </a:p>
          <a:p>
            <a:endParaRPr lang="en-US" strike="noStrike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9:59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strike="noStrike" baseline="0" dirty="0"/>
              <a:t>Pattern Matching:</a:t>
            </a:r>
          </a:p>
          <a:p>
            <a:r>
              <a:rPr lang="en-US" sz="4000" b="0" strike="noStrike" baseline="0" dirty="0"/>
              <a:t>   Using C# 7.0 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 IS,  switch (object), switch (object) + when,  switch (object) + when using null special case.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In C# 8.0 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public decimal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CalculateToll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(object vehicle)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=&gt; vehicle switch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{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Car c =&gt; 2.00m,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Taxi t =&gt; 3.50m,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Bus b =&gt; 5.00m,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DeliveryTruck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t =&gt; 10.00m,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{}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ArgumentException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(message: "Not a known vehicle type",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paramName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: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(vehicle)),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    </a:t>
            </a:r>
            <a:r>
              <a:rPr lang="en-US" sz="4000" b="1" strike="noStrike" baseline="0" dirty="0">
                <a:sym typeface="Wingdings" panose="05000000000000000000" pitchFamily="2" charset="2"/>
              </a:rPr>
              <a:t>null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 =&gt; throw new 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ArgumentNullException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</a:t>
            </a:r>
            <a:r>
              <a:rPr lang="en-US" sz="4000" b="0" strike="noStrike" baseline="0" dirty="0" err="1">
                <a:sym typeface="Wingdings" panose="05000000000000000000" pitchFamily="2" charset="2"/>
              </a:rPr>
              <a:t>nameof</a:t>
            </a:r>
            <a:r>
              <a:rPr lang="en-US" sz="4000" b="0" strike="noStrike" baseline="0" dirty="0">
                <a:sym typeface="Wingdings" panose="05000000000000000000" pitchFamily="2" charset="2"/>
              </a:rPr>
              <a:t>(vehicle))</a:t>
            </a:r>
          </a:p>
          <a:p>
            <a:r>
              <a:rPr lang="en-US" sz="4000" b="0" strike="noStrike" baseline="0" dirty="0">
                <a:sym typeface="Wingdings" panose="05000000000000000000" pitchFamily="2" charset="2"/>
              </a:rPr>
              <a:t>            };</a:t>
            </a:r>
            <a:endParaRPr lang="en-US" sz="4000" b="0" strike="noStrike" baseline="0" dirty="0"/>
          </a:p>
          <a:p>
            <a:endParaRPr lang="en-US" strike="noStrike" baseline="0" dirty="0"/>
          </a:p>
          <a:p>
            <a:r>
              <a:rPr lang="en-US" strike="noStrike" baseline="0" dirty="0"/>
              <a:t>Static Local Function.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C# 7.0 -&gt; local functions.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C# 8.0</a:t>
            </a:r>
          </a:p>
          <a:p>
            <a:endParaRPr lang="en-US" strike="noStrike" baseline="0" dirty="0"/>
          </a:p>
          <a:p>
            <a:pPr lvl="0"/>
            <a:r>
              <a:rPr lang="es-ES" b="1" dirty="0"/>
              <a:t>Default Interfaces Methods</a:t>
            </a:r>
          </a:p>
          <a:p>
            <a:pPr lvl="0"/>
            <a:r>
              <a:rPr lang="es-ES" b="1" strike="noStrike" baseline="0" dirty="0"/>
              <a:t>   </a:t>
            </a:r>
            <a:r>
              <a:rPr lang="en-US" b="0" strike="noStrike" baseline="0" dirty="0"/>
              <a:t>What about Abstract Class ???????</a:t>
            </a:r>
            <a:endParaRPr lang="en-US" b="1" strike="noStrike" baseline="0" dirty="0"/>
          </a:p>
          <a:p>
            <a:endParaRPr lang="en-US" b="1" strike="noStrike" baseline="0" dirty="0"/>
          </a:p>
          <a:p>
            <a:r>
              <a:rPr lang="en-US" b="1" strike="noStrike" baseline="0" dirty="0" err="1"/>
              <a:t>Nullable</a:t>
            </a:r>
            <a:r>
              <a:rPr lang="en-US" b="1" strike="noStrike" baseline="0" dirty="0"/>
              <a:t> References:</a:t>
            </a:r>
          </a:p>
          <a:p>
            <a:r>
              <a:rPr lang="en-US" b="0" strike="noStrike" baseline="0" dirty="0"/>
              <a:t>- #</a:t>
            </a:r>
            <a:r>
              <a:rPr lang="en-US" b="0" strike="noStrike" baseline="0" dirty="0" err="1"/>
              <a:t>nullable</a:t>
            </a:r>
            <a:r>
              <a:rPr lang="en-US" b="0" strike="noStrike" baseline="0" dirty="0"/>
              <a:t> enable / #</a:t>
            </a:r>
            <a:r>
              <a:rPr lang="en-US" b="0" strike="noStrike" baseline="0" dirty="0" err="1"/>
              <a:t>nullable</a:t>
            </a:r>
            <a:r>
              <a:rPr lang="en-US" b="0" strike="noStrike" baseline="0" dirty="0"/>
              <a:t> restore</a:t>
            </a:r>
          </a:p>
          <a:p>
            <a:r>
              <a:rPr lang="en-US" b="0" strike="noStrike" baseline="0" dirty="0"/>
              <a:t>- forgiveness operator, !</a:t>
            </a:r>
          </a:p>
          <a:p>
            <a:endParaRPr lang="en-US" strike="noStrike" baseline="0" dirty="0"/>
          </a:p>
          <a:p>
            <a:r>
              <a:rPr lang="en-US" sz="4000" b="1" strike="noStrike" baseline="0" dirty="0"/>
              <a:t>Async Steam:</a:t>
            </a:r>
          </a:p>
          <a:p>
            <a:pPr marL="0" indent="0">
              <a:buFontTx/>
              <a:buNone/>
            </a:pPr>
            <a:r>
              <a:rPr lang="en-US" sz="4000" strike="noStrike" baseline="0" dirty="0"/>
              <a:t>   Declare async </a:t>
            </a:r>
            <a:r>
              <a:rPr lang="en-US" sz="4000" strike="noStrike" baseline="0" dirty="0" err="1"/>
              <a:t>moficier</a:t>
            </a:r>
            <a:endParaRPr lang="en-US" sz="4000" strike="noStrike" baseline="0" dirty="0"/>
          </a:p>
          <a:p>
            <a:pPr marL="0" indent="0">
              <a:buFontTx/>
              <a:buNone/>
            </a:pPr>
            <a:r>
              <a:rPr lang="en-US" sz="4000" strike="noStrike" baseline="0" dirty="0"/>
              <a:t>   Return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System.Collections.Generic.IAsyncEnumerable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es-ES" sz="1200" b="0" i="0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Consuming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in </a:t>
            </a:r>
            <a:r>
              <a:rPr lang="es-ES" sz="1200" b="0" i="0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s-ES" sz="1200" b="0" i="0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{}</a:t>
            </a:r>
            <a:endParaRPr lang="en-US" sz="4000" strike="noStrike" baseline="0" dirty="0"/>
          </a:p>
          <a:p>
            <a:endParaRPr lang="en-US" strike="noStrike" baseline="0" dirty="0"/>
          </a:p>
          <a:p>
            <a:r>
              <a:rPr lang="en-US" strike="noStrike" baseline="0" dirty="0"/>
              <a:t>Indices and ranges: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Index -&gt; from 0 to n-1</a:t>
            </a:r>
          </a:p>
          <a:p>
            <a:pPr marL="171450" indent="-171450">
              <a:buFontTx/>
              <a:buChar char="-"/>
            </a:pPr>
            <a:r>
              <a:rPr lang="en-US" strike="noStrike" baseline="0" dirty="0"/>
              <a:t>Ranges:</a:t>
            </a:r>
          </a:p>
          <a:p>
            <a:pPr marL="628650" lvl="1" indent="-171450">
              <a:buFontTx/>
              <a:buChar char="-"/>
            </a:pPr>
            <a:r>
              <a:rPr lang="en-US" strike="noStrike" baseline="0" dirty="0"/>
              <a:t>Start from 0 (from start)</a:t>
            </a:r>
          </a:p>
          <a:p>
            <a:pPr marL="628650" lvl="1" indent="-171450">
              <a:buFontTx/>
              <a:buChar char="-"/>
            </a:pPr>
            <a:r>
              <a:rPr lang="en-US" strike="noStrike" baseline="0" dirty="0"/>
              <a:t>Start from 1  (from end)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9:59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can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7.0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10:00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70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9:59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9:59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9:59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7/13/20 9:59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lguerrero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github.com/juanluelguerre/Training/tree/master/CSFeature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uanluelguerre/Training/tree/master/CSFeatures/CS7" TargetMode="Externa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docs.microsoft.com/en-us/dotnet/csharp/language-reference/configure-language-ver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s-E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jlguerrero@gmail.com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36053" y="2859783"/>
            <a:ext cx="680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https://github.com/juanluelguerre/Training/tree/master/CSFeatures/</a:t>
            </a:r>
            <a:r>
              <a:rPr lang="es-ES" dirty="0"/>
              <a:t> </a:t>
            </a:r>
          </a:p>
        </p:txBody>
      </p:sp>
      <p:pic>
        <p:nvPicPr>
          <p:cNvPr id="7" name="Picture 2" descr="Resultado de imagen de github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213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85409688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/>
              <a:t>C# 8.0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8259727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567608" y="608301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7.0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2F940-D8AF-D14D-8BD0-99B1B536D34E}"/>
              </a:ext>
            </a:extLst>
          </p:cNvPr>
          <p:cNvSpPr txBox="1"/>
          <p:nvPr/>
        </p:nvSpPr>
        <p:spPr>
          <a:xfrm>
            <a:off x="6215505" y="3180460"/>
            <a:ext cx="352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Un vistazo rápido a las DEMOS … 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C1348-B48E-E04D-9B81-8C38C05C40F7}"/>
              </a:ext>
            </a:extLst>
          </p:cNvPr>
          <p:cNvSpPr/>
          <p:nvPr/>
        </p:nvSpPr>
        <p:spPr>
          <a:xfrm>
            <a:off x="4460045" y="6228830"/>
            <a:ext cx="6991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https://github.com/juanluelguerre/Training/tree/master/CSFeatures/CS7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64802750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878" y="1298835"/>
            <a:ext cx="5987027" cy="3372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5198" y="3638325"/>
            <a:ext cx="7081789" cy="307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63436" y="5444105"/>
            <a:ext cx="3363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7"/>
              </a:rPr>
              <a:t>https://docs.microsoft.com/en-us/dotnet/csharp/language-reference/configure-language-version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https://github.com/dotnet/roslyn</a:t>
            </a:r>
            <a:r>
              <a:rPr lang="es-ES" dirty="0"/>
              <a:t>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el resultado de reescribir 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55" y="1039362"/>
            <a:ext cx="10318374" cy="5814564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8 CuadroTexto"/>
          <p:cNvSpPr txBox="1"/>
          <p:nvPr/>
        </p:nvSpPr>
        <p:spPr>
          <a:xfrm>
            <a:off x="1363625" y="296865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Studio</a:t>
            </a:r>
          </a:p>
        </p:txBody>
      </p:sp>
      <p:sp>
        <p:nvSpPr>
          <p:cNvPr id="29" name="CuadroTexto 28">
            <a:hlinkClick r:id="rId6"/>
          </p:cNvPr>
          <p:cNvSpPr txBox="1"/>
          <p:nvPr/>
        </p:nvSpPr>
        <p:spPr>
          <a:xfrm>
            <a:off x="11036585" y="648459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8875435" y="5046510"/>
            <a:ext cx="2127694" cy="1807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8903387" y="4613766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33929" y="45689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***</a:t>
            </a: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CLR Versión 4</a:t>
            </a: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193493" y="3310318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2" name="Rectángulo 1">
            <a:extLst>
              <a:ext uri="{FF2B5EF4-FFF2-40B4-BE49-F238E27FC236}">
                <a16:creationId xmlns:a16="http://schemas.microsoft.com/office/drawing/2014/main" id="{4B53F6FD-3946-254E-8A26-C24F6E7614EC}"/>
              </a:ext>
            </a:extLst>
          </p:cNvPr>
          <p:cNvSpPr/>
          <p:nvPr/>
        </p:nvSpPr>
        <p:spPr>
          <a:xfrm>
            <a:off x="581342" y="4401917"/>
            <a:ext cx="819800" cy="2448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9.0…</a:t>
            </a: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</TotalTime>
  <Words>740</Words>
  <Application>Microsoft Macintosh PowerPoint</Application>
  <PresentationFormat>Widescreen</PresentationFormat>
  <Paragraphs>122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489</cp:revision>
  <dcterms:created xsi:type="dcterms:W3CDTF">2017-02-22T16:11:00Z</dcterms:created>
  <dcterms:modified xsi:type="dcterms:W3CDTF">2020-07-13T20:04:34Z</dcterms:modified>
</cp:coreProperties>
</file>