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90" r:id="rId3"/>
    <p:sldId id="300" r:id="rId4"/>
    <p:sldId id="283" r:id="rId5"/>
    <p:sldId id="301" r:id="rId6"/>
    <p:sldId id="297" r:id="rId7"/>
    <p:sldId id="299" r:id="rId8"/>
    <p:sldId id="295" r:id="rId9"/>
    <p:sldId id="293" r:id="rId10"/>
    <p:sldId id="284" r:id="rId11"/>
    <p:sldId id="28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5" autoAdjust="0"/>
    <p:restoredTop sz="73441" autoAdjust="0"/>
  </p:normalViewPr>
  <p:slideViewPr>
    <p:cSldViewPr>
      <p:cViewPr varScale="1">
        <p:scale>
          <a:sx n="46" d="100"/>
          <a:sy n="46" d="100"/>
        </p:scale>
        <p:origin x="13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/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/>
      <dgm:t>
        <a:bodyPr/>
        <a:lstStyle/>
        <a:p>
          <a:pPr rtl="0"/>
          <a:r>
            <a:rPr lang="es-ES" dirty="0" smtClean="0"/>
            <a:t>C# 7.3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 smtClean="0"/>
            <a:t>C# ¿8.0?</a:t>
          </a:r>
          <a:endParaRPr lang="es-ES" dirty="0"/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FD8DDA7-DA29-4ECE-8CC0-F8B10ED5A8F9}">
      <dgm:prSet/>
      <dgm:spPr/>
      <dgm:t>
        <a:bodyPr/>
        <a:lstStyle/>
        <a:p>
          <a:r>
            <a:rPr lang="es-ES" dirty="0" err="1" smtClean="0"/>
            <a:t>Ref</a:t>
          </a:r>
          <a:r>
            <a:rPr lang="es-ES" dirty="0" smtClean="0"/>
            <a:t> </a:t>
          </a:r>
          <a:r>
            <a:rPr lang="es-ES" dirty="0" err="1" smtClean="0"/>
            <a:t>Semantic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Values</a:t>
          </a:r>
          <a:r>
            <a:rPr lang="es-ES" dirty="0" smtClean="0"/>
            <a:t> </a:t>
          </a:r>
          <a:r>
            <a:rPr lang="es-ES" dirty="0" err="1" smtClean="0"/>
            <a:t>Types</a:t>
          </a:r>
          <a:endParaRPr lang="es-ES" dirty="0"/>
        </a:p>
      </dgm:t>
    </dgm:pt>
    <dgm:pt modelId="{90EFAE1A-6AF9-4BAA-9BFE-4EE2CF2A73F5}" type="parTrans" cxnId="{E6B8AEAA-CABD-4730-AC2F-AB758E20AE8C}">
      <dgm:prSet/>
      <dgm:spPr/>
      <dgm:t>
        <a:bodyPr/>
        <a:lstStyle/>
        <a:p>
          <a:endParaRPr lang="es-ES"/>
        </a:p>
      </dgm:t>
    </dgm:pt>
    <dgm:pt modelId="{815270F5-30E2-41B9-8097-01023B8771E0}" type="sibTrans" cxnId="{E6B8AEAA-CABD-4730-AC2F-AB758E20AE8C}">
      <dgm:prSet/>
      <dgm:spPr/>
      <dgm:t>
        <a:bodyPr/>
        <a:lstStyle/>
        <a:p>
          <a:endParaRPr lang="es-ES"/>
        </a:p>
      </dgm:t>
    </dgm:pt>
    <dgm:pt modelId="{66BD5C80-3BA7-4D13-A4B7-FD6EAD8428AC}">
      <dgm:prSet/>
      <dgm:spPr/>
      <dgm:t>
        <a:bodyPr/>
        <a:lstStyle/>
        <a:p>
          <a:r>
            <a:rPr lang="es-ES" dirty="0" smtClean="0"/>
            <a:t>Non </a:t>
          </a:r>
          <a:r>
            <a:rPr lang="es-ES" dirty="0" err="1" smtClean="0"/>
            <a:t>Rrailing</a:t>
          </a:r>
          <a:r>
            <a:rPr lang="es-ES" dirty="0" smtClean="0"/>
            <a:t> </a:t>
          </a:r>
          <a:r>
            <a:rPr lang="es-ES" dirty="0" err="1" smtClean="0"/>
            <a:t>Named</a:t>
          </a:r>
          <a:r>
            <a:rPr lang="es-ES" dirty="0" smtClean="0"/>
            <a:t> </a:t>
          </a:r>
          <a:r>
            <a:rPr lang="es-ES" dirty="0" err="1" smtClean="0"/>
            <a:t>Args</a:t>
          </a:r>
          <a:endParaRPr lang="es-ES" dirty="0"/>
        </a:p>
      </dgm:t>
    </dgm:pt>
    <dgm:pt modelId="{57CA9DC4-B073-4422-9A51-5CF19BA46A47}" type="parTrans" cxnId="{F283E8F1-F632-4603-B8DE-CA5AD5E1976A}">
      <dgm:prSet/>
      <dgm:spPr/>
      <dgm:t>
        <a:bodyPr/>
        <a:lstStyle/>
        <a:p>
          <a:endParaRPr lang="es-ES"/>
        </a:p>
      </dgm:t>
    </dgm:pt>
    <dgm:pt modelId="{DEB214F0-B378-40BA-B76F-3E090528DBA9}" type="sibTrans" cxnId="{F283E8F1-F632-4603-B8DE-CA5AD5E1976A}">
      <dgm:prSet/>
      <dgm:spPr/>
      <dgm:t>
        <a:bodyPr/>
        <a:lstStyle/>
        <a:p>
          <a:endParaRPr lang="es-ES"/>
        </a:p>
      </dgm:t>
    </dgm:pt>
    <dgm:pt modelId="{9751E212-6086-4B06-8359-938245FEE3D3}">
      <dgm:prSet/>
      <dgm:spPr/>
      <dgm:t>
        <a:bodyPr/>
        <a:lstStyle/>
        <a:p>
          <a:r>
            <a:rPr lang="es-ES" dirty="0" err="1" smtClean="0"/>
            <a:t>Leading</a:t>
          </a:r>
          <a:r>
            <a:rPr lang="es-ES" dirty="0" smtClean="0"/>
            <a:t> </a:t>
          </a:r>
          <a:r>
            <a:rPr lang="es-ES" dirty="0" err="1" smtClean="0"/>
            <a:t>Underscores</a:t>
          </a:r>
          <a:r>
            <a:rPr lang="es-ES" dirty="0" smtClean="0"/>
            <a:t> In </a:t>
          </a:r>
          <a:r>
            <a:rPr lang="es-ES" err="1" smtClean="0"/>
            <a:t>Numeric</a:t>
          </a:r>
          <a:r>
            <a:rPr lang="es-ES" smtClean="0"/>
            <a:t> Literal</a:t>
          </a:r>
          <a:endParaRPr lang="es-ES" dirty="0"/>
        </a:p>
      </dgm:t>
    </dgm:pt>
    <dgm:pt modelId="{DBDCC393-B70C-4A5B-A3D3-049F88F6E862}" type="parTrans" cxnId="{137F62FB-B970-4420-98DF-51790A10BB8F}">
      <dgm:prSet/>
      <dgm:spPr/>
      <dgm:t>
        <a:bodyPr/>
        <a:lstStyle/>
        <a:p>
          <a:endParaRPr lang="es-ES"/>
        </a:p>
      </dgm:t>
    </dgm:pt>
    <dgm:pt modelId="{F1E79D04-3EFB-4FC8-B94A-C2573E0C7CC5}" type="sibTrans" cxnId="{137F62FB-B970-4420-98DF-51790A10BB8F}">
      <dgm:prSet/>
      <dgm:spPr/>
      <dgm:t>
        <a:bodyPr/>
        <a:lstStyle/>
        <a:p>
          <a:endParaRPr lang="es-ES"/>
        </a:p>
      </dgm:t>
    </dgm:pt>
    <dgm:pt modelId="{779EB179-6583-4BF9-9C60-451751C233F9}">
      <dgm:prSet/>
      <dgm:spPr/>
      <dgm:t>
        <a:bodyPr/>
        <a:lstStyle/>
        <a:p>
          <a:r>
            <a:rPr lang="es-ES" dirty="0" err="1" smtClean="0"/>
            <a:t>Private</a:t>
          </a:r>
          <a:r>
            <a:rPr lang="es-ES" dirty="0" smtClean="0"/>
            <a:t> </a:t>
          </a:r>
          <a:r>
            <a:rPr lang="es-ES" dirty="0" err="1" smtClean="0"/>
            <a:t>Protected</a:t>
          </a:r>
          <a:r>
            <a:rPr lang="es-ES" dirty="0" smtClean="0"/>
            <a:t> Access </a:t>
          </a:r>
          <a:r>
            <a:rPr lang="es-ES" dirty="0" err="1" smtClean="0"/>
            <a:t>Modifier</a:t>
          </a:r>
          <a:endParaRPr lang="es-ES" dirty="0"/>
        </a:p>
      </dgm:t>
    </dgm:pt>
    <dgm:pt modelId="{835D2D76-855D-47DD-89B6-D60CA33E5670}" type="parTrans" cxnId="{7998DD9B-AA58-4FD4-90A2-0354F36C4E77}">
      <dgm:prSet/>
      <dgm:spPr/>
      <dgm:t>
        <a:bodyPr/>
        <a:lstStyle/>
        <a:p>
          <a:endParaRPr lang="es-ES"/>
        </a:p>
      </dgm:t>
    </dgm:pt>
    <dgm:pt modelId="{64FAF6E8-5E6D-4CC2-B942-65B1BDAA8145}" type="sibTrans" cxnId="{7998DD9B-AA58-4FD4-90A2-0354F36C4E77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B7007B-8FE3-474A-9D53-9258E15F6413}" type="pres">
      <dgm:prSet presAssocID="{AFD8DDA7-DA29-4ECE-8CC0-F8B10ED5A8F9}" presName="composite" presStyleCnt="0"/>
      <dgm:spPr/>
    </dgm:pt>
    <dgm:pt modelId="{6E1B0AB7-BB5F-4D37-BD43-146410581C13}" type="pres">
      <dgm:prSet presAssocID="{AFD8DDA7-DA29-4ECE-8CC0-F8B10ED5A8F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F7C8E-21C0-4996-B93F-F3A7B97007C7}" type="pres">
      <dgm:prSet presAssocID="{AFD8DDA7-DA29-4ECE-8CC0-F8B10ED5A8F9}" presName="rect2" presStyleLbl="fgImgPlace1" presStyleIdx="0" presStyleCnt="4"/>
      <dgm:spPr/>
    </dgm:pt>
    <dgm:pt modelId="{622C7CD6-216F-4E31-A401-3D4480B6EFBF}" type="pres">
      <dgm:prSet presAssocID="{815270F5-30E2-41B9-8097-01023B8771E0}" presName="sibTrans" presStyleCnt="0"/>
      <dgm:spPr/>
    </dgm:pt>
    <dgm:pt modelId="{9A9E7C37-7607-43BF-924A-4079BF2D3DD3}" type="pres">
      <dgm:prSet presAssocID="{66BD5C80-3BA7-4D13-A4B7-FD6EAD8428AC}" presName="composite" presStyleCnt="0"/>
      <dgm:spPr/>
    </dgm:pt>
    <dgm:pt modelId="{BFB4B2EB-C4DA-4B9E-B7DD-D49117F9BD3E}" type="pres">
      <dgm:prSet presAssocID="{66BD5C80-3BA7-4D13-A4B7-FD6EAD8428AC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379DC1-0104-4607-8495-C528849515B3}" type="pres">
      <dgm:prSet presAssocID="{66BD5C80-3BA7-4D13-A4B7-FD6EAD8428AC}" presName="rect2" presStyleLbl="fgImgPlace1" presStyleIdx="1" presStyleCnt="4"/>
      <dgm:spPr/>
    </dgm:pt>
    <dgm:pt modelId="{75662797-85F8-4B68-8D9B-2D89266D3A6F}" type="pres">
      <dgm:prSet presAssocID="{DEB214F0-B378-40BA-B76F-3E090528DBA9}" presName="sibTrans" presStyleCnt="0"/>
      <dgm:spPr/>
    </dgm:pt>
    <dgm:pt modelId="{643B2089-C2C4-46C7-BC24-D1F5613A0D54}" type="pres">
      <dgm:prSet presAssocID="{9751E212-6086-4B06-8359-938245FEE3D3}" presName="composite" presStyleCnt="0"/>
      <dgm:spPr/>
    </dgm:pt>
    <dgm:pt modelId="{F8B9D714-118A-4785-A6EE-ED219DF65618}" type="pres">
      <dgm:prSet presAssocID="{9751E212-6086-4B06-8359-938245FEE3D3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BBB15-A0EE-48D8-82FC-7F746FA694BF}" type="pres">
      <dgm:prSet presAssocID="{9751E212-6086-4B06-8359-938245FEE3D3}" presName="rect2" presStyleLbl="fgImgPlace1" presStyleIdx="2" presStyleCnt="4"/>
      <dgm:spPr/>
    </dgm:pt>
    <dgm:pt modelId="{D9072D41-3EE8-4EDC-96DB-1F41BD207704}" type="pres">
      <dgm:prSet presAssocID="{F1E79D04-3EFB-4FC8-B94A-C2573E0C7CC5}" presName="sibTrans" presStyleCnt="0"/>
      <dgm:spPr/>
    </dgm:pt>
    <dgm:pt modelId="{71C18A34-51AF-4B49-995B-C77F16BE5CE5}" type="pres">
      <dgm:prSet presAssocID="{779EB179-6583-4BF9-9C60-451751C233F9}" presName="composite" presStyleCnt="0"/>
      <dgm:spPr/>
    </dgm:pt>
    <dgm:pt modelId="{C1AC4CA6-2339-4F23-914E-89DCAB080BED}" type="pres">
      <dgm:prSet presAssocID="{779EB179-6583-4BF9-9C60-451751C233F9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B90D79-57CE-4A71-8B2C-DB9D78B1BDAC}" type="pres">
      <dgm:prSet presAssocID="{779EB179-6583-4BF9-9C60-451751C233F9}" presName="rect2" presStyleLbl="fgImgPlace1" presStyleIdx="3" presStyleCnt="4"/>
      <dgm:spPr/>
    </dgm:pt>
  </dgm:ptLst>
  <dgm:cxnLst>
    <dgm:cxn modelId="{13220216-8D45-4C5F-B879-59E0727AB0FE}" type="presOf" srcId="{779EB179-6583-4BF9-9C60-451751C233F9}" destId="{C1AC4CA6-2339-4F23-914E-89DCAB080BED}" srcOrd="0" destOrd="0" presId="urn:microsoft.com/office/officeart/2008/layout/PictureStrips"/>
    <dgm:cxn modelId="{E6B8AEAA-CABD-4730-AC2F-AB758E20AE8C}" srcId="{352FE7B3-671C-4073-B16B-7DCE4922259F}" destId="{AFD8DDA7-DA29-4ECE-8CC0-F8B10ED5A8F9}" srcOrd="0" destOrd="0" parTransId="{90EFAE1A-6AF9-4BAA-9BFE-4EE2CF2A73F5}" sibTransId="{815270F5-30E2-41B9-8097-01023B8771E0}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2A0995B4-0B1D-40F7-9B3B-356641E43360}" type="presOf" srcId="{AFD8DDA7-DA29-4ECE-8CC0-F8B10ED5A8F9}" destId="{6E1B0AB7-BB5F-4D37-BD43-146410581C13}" srcOrd="0" destOrd="0" presId="urn:microsoft.com/office/officeart/2008/layout/PictureStrips"/>
    <dgm:cxn modelId="{D69061B8-12BD-4389-9046-94A74E1712D0}" type="presOf" srcId="{9751E212-6086-4B06-8359-938245FEE3D3}" destId="{F8B9D714-118A-4785-A6EE-ED219DF65618}" srcOrd="0" destOrd="0" presId="urn:microsoft.com/office/officeart/2008/layout/PictureStrips"/>
    <dgm:cxn modelId="{137F62FB-B970-4420-98DF-51790A10BB8F}" srcId="{352FE7B3-671C-4073-B16B-7DCE4922259F}" destId="{9751E212-6086-4B06-8359-938245FEE3D3}" srcOrd="2" destOrd="0" parTransId="{DBDCC393-B70C-4A5B-A3D3-049F88F6E862}" sibTransId="{F1E79D04-3EFB-4FC8-B94A-C2573E0C7CC5}"/>
    <dgm:cxn modelId="{56F7F22A-58EB-4504-BA33-9BDD7E750BBD}" type="presOf" srcId="{66BD5C80-3BA7-4D13-A4B7-FD6EAD8428AC}" destId="{BFB4B2EB-C4DA-4B9E-B7DD-D49117F9BD3E}" srcOrd="0" destOrd="0" presId="urn:microsoft.com/office/officeart/2008/layout/PictureStrips"/>
    <dgm:cxn modelId="{7998DD9B-AA58-4FD4-90A2-0354F36C4E77}" srcId="{352FE7B3-671C-4073-B16B-7DCE4922259F}" destId="{779EB179-6583-4BF9-9C60-451751C233F9}" srcOrd="3" destOrd="0" parTransId="{835D2D76-855D-47DD-89B6-D60CA33E5670}" sibTransId="{64FAF6E8-5E6D-4CC2-B942-65B1BDAA8145}"/>
    <dgm:cxn modelId="{F283E8F1-F632-4603-B8DE-CA5AD5E1976A}" srcId="{352FE7B3-671C-4073-B16B-7DCE4922259F}" destId="{66BD5C80-3BA7-4D13-A4B7-FD6EAD8428AC}" srcOrd="1" destOrd="0" parTransId="{57CA9DC4-B073-4422-9A51-5CF19BA46A47}" sibTransId="{DEB214F0-B378-40BA-B76F-3E090528DBA9}"/>
    <dgm:cxn modelId="{AF31FA10-36B2-47AD-8F60-A0AEECC8CE18}" type="presParOf" srcId="{E56F1900-67AB-414C-B993-20E46BE57774}" destId="{D0B7007B-8FE3-474A-9D53-9258E15F6413}" srcOrd="0" destOrd="0" presId="urn:microsoft.com/office/officeart/2008/layout/PictureStrips"/>
    <dgm:cxn modelId="{75432F52-DFCD-4E33-9DCB-6AAF92A78FC5}" type="presParOf" srcId="{D0B7007B-8FE3-474A-9D53-9258E15F6413}" destId="{6E1B0AB7-BB5F-4D37-BD43-146410581C13}" srcOrd="0" destOrd="0" presId="urn:microsoft.com/office/officeart/2008/layout/PictureStrips"/>
    <dgm:cxn modelId="{815106AD-2229-451D-84B9-2CC0FA1509BF}" type="presParOf" srcId="{D0B7007B-8FE3-474A-9D53-9258E15F6413}" destId="{447F7C8E-21C0-4996-B93F-F3A7B97007C7}" srcOrd="1" destOrd="0" presId="urn:microsoft.com/office/officeart/2008/layout/PictureStrips"/>
    <dgm:cxn modelId="{3E3C3223-63B0-492D-AB59-C8D0E7859C7C}" type="presParOf" srcId="{E56F1900-67AB-414C-B993-20E46BE57774}" destId="{622C7CD6-216F-4E31-A401-3D4480B6EFBF}" srcOrd="1" destOrd="0" presId="urn:microsoft.com/office/officeart/2008/layout/PictureStrips"/>
    <dgm:cxn modelId="{83DDE21C-2425-4588-B117-9F67C0DB85ED}" type="presParOf" srcId="{E56F1900-67AB-414C-B993-20E46BE57774}" destId="{9A9E7C37-7607-43BF-924A-4079BF2D3DD3}" srcOrd="2" destOrd="0" presId="urn:microsoft.com/office/officeart/2008/layout/PictureStrips"/>
    <dgm:cxn modelId="{98183A77-22E1-4533-960F-F2707D2BD061}" type="presParOf" srcId="{9A9E7C37-7607-43BF-924A-4079BF2D3DD3}" destId="{BFB4B2EB-C4DA-4B9E-B7DD-D49117F9BD3E}" srcOrd="0" destOrd="0" presId="urn:microsoft.com/office/officeart/2008/layout/PictureStrips"/>
    <dgm:cxn modelId="{5D03EF2C-FD79-4471-A602-9B2317893AB9}" type="presParOf" srcId="{9A9E7C37-7607-43BF-924A-4079BF2D3DD3}" destId="{D6379DC1-0104-4607-8495-C528849515B3}" srcOrd="1" destOrd="0" presId="urn:microsoft.com/office/officeart/2008/layout/PictureStrips"/>
    <dgm:cxn modelId="{9B85A82D-B6DE-4B93-8C51-E50D0172FAFE}" type="presParOf" srcId="{E56F1900-67AB-414C-B993-20E46BE57774}" destId="{75662797-85F8-4B68-8D9B-2D89266D3A6F}" srcOrd="3" destOrd="0" presId="urn:microsoft.com/office/officeart/2008/layout/PictureStrips"/>
    <dgm:cxn modelId="{83AB088A-BD6D-4EDE-94A4-70CBF76988B9}" type="presParOf" srcId="{E56F1900-67AB-414C-B993-20E46BE57774}" destId="{643B2089-C2C4-46C7-BC24-D1F5613A0D54}" srcOrd="4" destOrd="0" presId="urn:microsoft.com/office/officeart/2008/layout/PictureStrips"/>
    <dgm:cxn modelId="{DE4CF7EB-16E8-425B-A819-D28F8203EECA}" type="presParOf" srcId="{643B2089-C2C4-46C7-BC24-D1F5613A0D54}" destId="{F8B9D714-118A-4785-A6EE-ED219DF65618}" srcOrd="0" destOrd="0" presId="urn:microsoft.com/office/officeart/2008/layout/PictureStrips"/>
    <dgm:cxn modelId="{5E76C87F-BC53-43B8-B924-591E22D76CF2}" type="presParOf" srcId="{643B2089-C2C4-46C7-BC24-D1F5613A0D54}" destId="{383BBB15-A0EE-48D8-82FC-7F746FA694BF}" srcOrd="1" destOrd="0" presId="urn:microsoft.com/office/officeart/2008/layout/PictureStrips"/>
    <dgm:cxn modelId="{AC3487F0-B48F-4DD1-8081-6DC42685AABE}" type="presParOf" srcId="{E56F1900-67AB-414C-B993-20E46BE57774}" destId="{D9072D41-3EE8-4EDC-96DB-1F41BD207704}" srcOrd="5" destOrd="0" presId="urn:microsoft.com/office/officeart/2008/layout/PictureStrips"/>
    <dgm:cxn modelId="{B05C9EE0-B05C-4AB8-A48B-7A7E1375F57B}" type="presParOf" srcId="{E56F1900-67AB-414C-B993-20E46BE57774}" destId="{71C18A34-51AF-4B49-995B-C77F16BE5CE5}" srcOrd="6" destOrd="0" presId="urn:microsoft.com/office/officeart/2008/layout/PictureStrips"/>
    <dgm:cxn modelId="{67A76D53-0D62-4AF5-AFE6-D1969B4C019B}" type="presParOf" srcId="{71C18A34-51AF-4B49-995B-C77F16BE5CE5}" destId="{C1AC4CA6-2339-4F23-914E-89DCAB080BED}" srcOrd="0" destOrd="0" presId="urn:microsoft.com/office/officeart/2008/layout/PictureStrips"/>
    <dgm:cxn modelId="{5421A303-08B1-400C-826C-E490F2ECB18B}" type="presParOf" srcId="{71C18A34-51AF-4B49-995B-C77F16BE5CE5}" destId="{63B90D79-57CE-4A71-8B2C-DB9D78B1BDA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dirty="0" err="1" smtClean="0"/>
            <a:t>Enum</a:t>
          </a:r>
          <a:r>
            <a:rPr lang="es-ES" dirty="0" smtClean="0"/>
            <a:t>, </a:t>
          </a:r>
          <a:r>
            <a:rPr lang="es-ES" dirty="0" err="1" smtClean="0"/>
            <a:t>Delegates</a:t>
          </a:r>
          <a:r>
            <a:rPr lang="es-ES" dirty="0" smtClean="0"/>
            <a:t>, </a:t>
          </a:r>
          <a:r>
            <a:rPr lang="es-ES" dirty="0" err="1" smtClean="0"/>
            <a:t>Unmanaged</a:t>
          </a:r>
          <a:r>
            <a:rPr lang="es-ES" dirty="0" smtClean="0"/>
            <a:t> </a:t>
          </a:r>
          <a:r>
            <a:rPr lang="es-ES" dirty="0" err="1" smtClean="0"/>
            <a:t>Constraints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FD1AF22A-AF74-4B22-B60D-59AC9722E139}">
      <dgm:prSet/>
      <dgm:spPr/>
      <dgm:t>
        <a:bodyPr/>
        <a:lstStyle/>
        <a:p>
          <a:pPr rtl="0"/>
          <a:r>
            <a:rPr lang="es-ES" dirty="0" err="1" smtClean="0"/>
            <a:t>Ref</a:t>
          </a:r>
          <a:r>
            <a:rPr lang="es-ES" dirty="0" smtClean="0"/>
            <a:t> Local </a:t>
          </a:r>
          <a:r>
            <a:rPr lang="es-ES" dirty="0" err="1" smtClean="0"/>
            <a:t>Reassignment</a:t>
          </a:r>
          <a:endParaRPr lang="es-ES" dirty="0"/>
        </a:p>
      </dgm:t>
    </dgm:pt>
    <dgm:pt modelId="{54891C2B-9AB6-4821-8F65-6A857B4288E5}" type="parTrans" cxnId="{743EB718-FD7E-4036-9401-B3AE5361D3C8}">
      <dgm:prSet/>
      <dgm:spPr/>
      <dgm:t>
        <a:bodyPr/>
        <a:lstStyle/>
        <a:p>
          <a:endParaRPr lang="es-ES"/>
        </a:p>
      </dgm:t>
    </dgm:pt>
    <dgm:pt modelId="{45A62937-BCF7-4B49-845D-D905BCEB23AF}" type="sibTrans" cxnId="{743EB718-FD7E-4036-9401-B3AE5361D3C8}">
      <dgm:prSet/>
      <dgm:spPr/>
      <dgm:t>
        <a:bodyPr/>
        <a:lstStyle/>
        <a:p>
          <a:endParaRPr lang="es-ES"/>
        </a:p>
      </dgm:t>
    </dgm:pt>
    <dgm:pt modelId="{60E5E99C-7867-4CC8-86DE-F29F5249C8D3}">
      <dgm:prSet/>
      <dgm:spPr/>
      <dgm:t>
        <a:bodyPr/>
        <a:lstStyle/>
        <a:p>
          <a:pPr rtl="0"/>
          <a:r>
            <a:rPr lang="es-ES" dirty="0" err="1" smtClean="0"/>
            <a:t>Stackalloc</a:t>
          </a:r>
          <a:r>
            <a:rPr lang="es-ES" dirty="0" smtClean="0"/>
            <a:t> </a:t>
          </a:r>
          <a:r>
            <a:rPr lang="es-ES" dirty="0" err="1" smtClean="0"/>
            <a:t>Array</a:t>
          </a:r>
          <a:r>
            <a:rPr lang="es-ES" dirty="0" smtClean="0"/>
            <a:t> </a:t>
          </a:r>
          <a:r>
            <a:rPr lang="es-ES" dirty="0" err="1" smtClean="0"/>
            <a:t>Initializers</a:t>
          </a:r>
          <a:endParaRPr lang="es-ES" dirty="0"/>
        </a:p>
      </dgm:t>
    </dgm:pt>
    <dgm:pt modelId="{3DE7AC4A-C90A-4B27-BA2E-696580C0652D}" type="parTrans" cxnId="{849BD5AA-CEF4-4751-A013-D16E714EB02C}">
      <dgm:prSet/>
      <dgm:spPr/>
      <dgm:t>
        <a:bodyPr/>
        <a:lstStyle/>
        <a:p>
          <a:endParaRPr lang="es-ES"/>
        </a:p>
      </dgm:t>
    </dgm:pt>
    <dgm:pt modelId="{48F7A94A-6F9D-43D9-A0F5-E90E67F3B0C3}" type="sibTrans" cxnId="{849BD5AA-CEF4-4751-A013-D16E714EB02C}">
      <dgm:prSet/>
      <dgm:spPr/>
      <dgm:t>
        <a:bodyPr/>
        <a:lstStyle/>
        <a:p>
          <a:endParaRPr lang="es-ES"/>
        </a:p>
      </dgm:t>
    </dgm:pt>
    <dgm:pt modelId="{03B893A3-4557-4EA6-937F-CA9DEDC15C73}">
      <dgm:prSet/>
      <dgm:spPr/>
      <dgm:t>
        <a:bodyPr/>
        <a:lstStyle/>
        <a:p>
          <a:pPr rtl="0"/>
          <a:r>
            <a:rPr lang="es-ES" dirty="0" err="1" smtClean="0"/>
            <a:t>Index</a:t>
          </a:r>
          <a:r>
            <a:rPr lang="es-ES" dirty="0" smtClean="0"/>
            <a:t> </a:t>
          </a:r>
          <a:r>
            <a:rPr lang="es-ES" dirty="0" err="1" smtClean="0"/>
            <a:t>Movable</a:t>
          </a:r>
          <a:r>
            <a:rPr lang="es-ES" dirty="0" smtClean="0"/>
            <a:t> </a:t>
          </a:r>
          <a:r>
            <a:rPr lang="es-ES" dirty="0" err="1" smtClean="0"/>
            <a:t>Fixed</a:t>
          </a:r>
          <a:r>
            <a:rPr lang="es-ES" dirty="0" smtClean="0"/>
            <a:t> Field</a:t>
          </a:r>
          <a:endParaRPr lang="es-ES" dirty="0"/>
        </a:p>
      </dgm:t>
    </dgm:pt>
    <dgm:pt modelId="{F4817087-C16C-4F36-BC9A-6A4DFD4F195E}" type="parTrans" cxnId="{D7EB46CC-35C8-4E6C-B9AE-77DE0F795006}">
      <dgm:prSet/>
      <dgm:spPr/>
      <dgm:t>
        <a:bodyPr/>
        <a:lstStyle/>
        <a:p>
          <a:endParaRPr lang="es-ES"/>
        </a:p>
      </dgm:t>
    </dgm:pt>
    <dgm:pt modelId="{DC6F1516-6868-4141-B400-211BC37D5EB5}" type="sibTrans" cxnId="{D7EB46CC-35C8-4E6C-B9AE-77DE0F795006}">
      <dgm:prSet/>
      <dgm:spPr/>
      <dgm:t>
        <a:bodyPr/>
        <a:lstStyle/>
        <a:p>
          <a:endParaRPr lang="es-ES"/>
        </a:p>
      </dgm:t>
    </dgm:pt>
    <dgm:pt modelId="{64D7DAEC-0E5D-4BC8-B1DB-A2BB7DDB5810}">
      <dgm:prSet/>
      <dgm:spPr/>
      <dgm:t>
        <a:bodyPr/>
        <a:lstStyle/>
        <a:p>
          <a:pPr rtl="0"/>
          <a:r>
            <a:rPr lang="es-ES" dirty="0" err="1" smtClean="0"/>
            <a:t>Improved</a:t>
          </a:r>
          <a:r>
            <a:rPr lang="es-ES" dirty="0" smtClean="0"/>
            <a:t> </a:t>
          </a:r>
          <a:r>
            <a:rPr lang="es-ES" dirty="0" err="1" smtClean="0"/>
            <a:t>Overload</a:t>
          </a:r>
          <a:r>
            <a:rPr lang="es-ES" dirty="0" smtClean="0"/>
            <a:t> </a:t>
          </a:r>
          <a:r>
            <a:rPr lang="es-ES" dirty="0" err="1" smtClean="0"/>
            <a:t>Candidates</a:t>
          </a:r>
          <a:endParaRPr lang="es-ES" dirty="0"/>
        </a:p>
      </dgm:t>
    </dgm:pt>
    <dgm:pt modelId="{B3A30B68-4293-429D-9F7F-524EA52ADFF6}" type="parTrans" cxnId="{4BA4C64B-67D3-4F81-A10D-64D06BAC313E}">
      <dgm:prSet/>
      <dgm:spPr/>
      <dgm:t>
        <a:bodyPr/>
        <a:lstStyle/>
        <a:p>
          <a:endParaRPr lang="es-ES"/>
        </a:p>
      </dgm:t>
    </dgm:pt>
    <dgm:pt modelId="{FA307EC4-94A4-4106-864D-70774E254A0A}" type="sibTrans" cxnId="{4BA4C64B-67D3-4F81-A10D-64D06BAC313E}">
      <dgm:prSet/>
      <dgm:spPr/>
      <dgm:t>
        <a:bodyPr/>
        <a:lstStyle/>
        <a:p>
          <a:endParaRPr lang="es-ES"/>
        </a:p>
      </dgm:t>
    </dgm:pt>
    <dgm:pt modelId="{310DD020-9A8C-44E9-BC6B-DDEB3C3824D0}">
      <dgm:prSet/>
      <dgm:spPr/>
      <dgm:t>
        <a:bodyPr/>
        <a:lstStyle/>
        <a:p>
          <a:pPr rtl="0"/>
          <a:r>
            <a:rPr lang="es-ES" dirty="0" err="1" smtClean="0"/>
            <a:t>Expression</a:t>
          </a:r>
          <a:r>
            <a:rPr lang="es-ES" dirty="0" smtClean="0"/>
            <a:t> </a:t>
          </a:r>
          <a:r>
            <a:rPr lang="es-ES" dirty="0" err="1" smtClean="0"/>
            <a:t>Variales</a:t>
          </a:r>
          <a:r>
            <a:rPr lang="es-ES" dirty="0" smtClean="0"/>
            <a:t> in </a:t>
          </a:r>
          <a:r>
            <a:rPr lang="es-ES" dirty="0" err="1" smtClean="0"/>
            <a:t>Initializers</a:t>
          </a:r>
          <a:endParaRPr lang="es-ES" dirty="0"/>
        </a:p>
      </dgm:t>
    </dgm:pt>
    <dgm:pt modelId="{276B352A-1639-442F-AFD6-77C707A9E06C}" type="parTrans" cxnId="{623BBC28-D563-44DD-9A5B-6D3ABD44FB3E}">
      <dgm:prSet/>
      <dgm:spPr/>
      <dgm:t>
        <a:bodyPr/>
        <a:lstStyle/>
        <a:p>
          <a:endParaRPr lang="es-ES"/>
        </a:p>
      </dgm:t>
    </dgm:pt>
    <dgm:pt modelId="{EE797743-B22D-402A-B6CB-0D84523928CD}" type="sibTrans" cxnId="{623BBC28-D563-44DD-9A5B-6D3ABD44FB3E}">
      <dgm:prSet/>
      <dgm:spPr/>
      <dgm:t>
        <a:bodyPr/>
        <a:lstStyle/>
        <a:p>
          <a:endParaRPr lang="es-ES"/>
        </a:p>
      </dgm:t>
    </dgm:pt>
    <dgm:pt modelId="{A5168552-4B17-4535-BD3A-C5148FD4C88B}">
      <dgm:prSet/>
      <dgm:spPr/>
      <dgm:t>
        <a:bodyPr/>
        <a:lstStyle/>
        <a:p>
          <a:pPr rtl="0"/>
          <a:r>
            <a:rPr lang="es-ES" dirty="0" err="1" smtClean="0"/>
            <a:t>Tuple</a:t>
          </a:r>
          <a:r>
            <a:rPr lang="es-ES" dirty="0" smtClean="0"/>
            <a:t> </a:t>
          </a:r>
          <a:r>
            <a:rPr lang="es-ES" dirty="0" err="1" smtClean="0"/>
            <a:t>Comparison</a:t>
          </a:r>
          <a:endParaRPr lang="es-ES" dirty="0"/>
        </a:p>
      </dgm:t>
    </dgm:pt>
    <dgm:pt modelId="{C657DCD5-8C78-4C13-9E66-8EC443FA7F71}" type="parTrans" cxnId="{9DD2A2C2-6707-4088-8A88-1B9D904CDC7A}">
      <dgm:prSet/>
      <dgm:spPr/>
      <dgm:t>
        <a:bodyPr/>
        <a:lstStyle/>
        <a:p>
          <a:endParaRPr lang="es-ES"/>
        </a:p>
      </dgm:t>
    </dgm:pt>
    <dgm:pt modelId="{2ABB12F1-1623-4DF4-A215-08964046363D}" type="sibTrans" cxnId="{9DD2A2C2-6707-4088-8A88-1B9D904CDC7A}">
      <dgm:prSet/>
      <dgm:spPr/>
      <dgm:t>
        <a:bodyPr/>
        <a:lstStyle/>
        <a:p>
          <a:endParaRPr lang="es-ES"/>
        </a:p>
      </dgm:t>
    </dgm:pt>
    <dgm:pt modelId="{1BE05FD7-FFD5-4AC4-A8B1-4D8D8458E686}">
      <dgm:prSet/>
      <dgm:spPr/>
      <dgm:t>
        <a:bodyPr/>
        <a:lstStyle/>
        <a:p>
          <a:pPr rtl="0"/>
          <a:r>
            <a:rPr lang="es-ES" dirty="0" err="1" smtClean="0"/>
            <a:t>Attributes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</a:t>
          </a:r>
          <a:r>
            <a:rPr lang="es-ES" dirty="0" err="1" smtClean="0"/>
            <a:t>Backing</a:t>
          </a:r>
          <a:r>
            <a:rPr lang="es-ES" dirty="0" smtClean="0"/>
            <a:t> </a:t>
          </a:r>
          <a:r>
            <a:rPr lang="es-ES" dirty="0" err="1" smtClean="0"/>
            <a:t>Fields</a:t>
          </a:r>
          <a:endParaRPr lang="es-ES" dirty="0"/>
        </a:p>
      </dgm:t>
    </dgm:pt>
    <dgm:pt modelId="{01B6933D-1133-4F5F-801B-2654AD338982}" type="parTrans" cxnId="{E3E39825-0C69-4FFA-B066-BC1CDADFCBC4}">
      <dgm:prSet/>
      <dgm:spPr/>
      <dgm:t>
        <a:bodyPr/>
        <a:lstStyle/>
        <a:p>
          <a:endParaRPr lang="es-ES"/>
        </a:p>
      </dgm:t>
    </dgm:pt>
    <dgm:pt modelId="{6FCD4A95-E554-4FFA-9B68-A1E479BD3CA5}" type="sibTrans" cxnId="{E3E39825-0C69-4FFA-B066-BC1CDADFCBC4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F1B5137-ED2A-47F1-BA14-69D95BD5A4CE}" type="pres">
      <dgm:prSet presAssocID="{9C88220A-761A-4F7D-AA10-BAC424FB10F0}" presName="composite" presStyleCnt="0"/>
      <dgm:spPr/>
      <dgm:t>
        <a:bodyPr/>
        <a:lstStyle/>
        <a:p>
          <a:endParaRPr lang="es-ES"/>
        </a:p>
      </dgm:t>
    </dgm:pt>
    <dgm:pt modelId="{0717EAAB-C77E-4092-9A65-15F6C5B06302}" type="pres">
      <dgm:prSet presAssocID="{9C88220A-761A-4F7D-AA10-BAC424FB10F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842A2-ADB3-4DCA-8687-4EE1A6F025FD}" type="pres">
      <dgm:prSet presAssocID="{9C88220A-761A-4F7D-AA10-BAC424FB10F0}" presName="rect2" presStyleLbl="fgImgPlace1" presStyleIdx="0" presStyleCnt="8"/>
      <dgm:spPr/>
      <dgm:t>
        <a:bodyPr/>
        <a:lstStyle/>
        <a:p>
          <a:endParaRPr lang="es-ES"/>
        </a:p>
      </dgm:t>
    </dgm:pt>
    <dgm:pt modelId="{DF3ED61E-452F-43E9-BD4F-839B03CFF895}" type="pres">
      <dgm:prSet presAssocID="{A328FF6E-D807-41F5-9B54-86013E55F153}" presName="sibTrans" presStyleCnt="0"/>
      <dgm:spPr/>
      <dgm:t>
        <a:bodyPr/>
        <a:lstStyle/>
        <a:p>
          <a:endParaRPr lang="es-ES"/>
        </a:p>
      </dgm:t>
    </dgm:pt>
    <dgm:pt modelId="{5AEEE678-DEF7-437A-BF40-F9435E07E348}" type="pres">
      <dgm:prSet presAssocID="{FD1AF22A-AF74-4B22-B60D-59AC9722E139}" presName="composite" presStyleCnt="0"/>
      <dgm:spPr/>
    </dgm:pt>
    <dgm:pt modelId="{862CBC96-A256-4835-8AD0-ACE28A5830F7}" type="pres">
      <dgm:prSet presAssocID="{FD1AF22A-AF74-4B22-B60D-59AC9722E139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17A0A-5B0A-4FC0-A4C5-12C63EBE0E51}" type="pres">
      <dgm:prSet presAssocID="{FD1AF22A-AF74-4B22-B60D-59AC9722E139}" presName="rect2" presStyleLbl="fgImgPlace1" presStyleIdx="1" presStyleCnt="8"/>
      <dgm:spPr/>
    </dgm:pt>
    <dgm:pt modelId="{798C1426-C7BE-4B47-8F10-D47A4A192F2E}" type="pres">
      <dgm:prSet presAssocID="{45A62937-BCF7-4B49-845D-D905BCEB23AF}" presName="sibTrans" presStyleCnt="0"/>
      <dgm:spPr/>
    </dgm:pt>
    <dgm:pt modelId="{A8A3255F-E33D-4707-886A-702BF82E5F67}" type="pres">
      <dgm:prSet presAssocID="{60E5E99C-7867-4CC8-86DE-F29F5249C8D3}" presName="composite" presStyleCnt="0"/>
      <dgm:spPr/>
    </dgm:pt>
    <dgm:pt modelId="{EC1D2658-A536-459A-BDE4-9C72D7011172}" type="pres">
      <dgm:prSet presAssocID="{60E5E99C-7867-4CC8-86DE-F29F5249C8D3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867ABB-A042-48A7-B73C-5BC910938667}" type="pres">
      <dgm:prSet presAssocID="{60E5E99C-7867-4CC8-86DE-F29F5249C8D3}" presName="rect2" presStyleLbl="fgImgPlace1" presStyleIdx="2" presStyleCnt="8"/>
      <dgm:spPr/>
    </dgm:pt>
    <dgm:pt modelId="{3C2150BE-74C3-4DC7-AA6C-E8CE6FE1B0C1}" type="pres">
      <dgm:prSet presAssocID="{48F7A94A-6F9D-43D9-A0F5-E90E67F3B0C3}" presName="sibTrans" presStyleCnt="0"/>
      <dgm:spPr/>
    </dgm:pt>
    <dgm:pt modelId="{9AAF4908-6477-4753-857D-F96B54AFA3CF}" type="pres">
      <dgm:prSet presAssocID="{03B893A3-4557-4EA6-937F-CA9DEDC15C73}" presName="composite" presStyleCnt="0"/>
      <dgm:spPr/>
    </dgm:pt>
    <dgm:pt modelId="{A13A8FD5-B747-4A17-AA5B-0A5FC576ED68}" type="pres">
      <dgm:prSet presAssocID="{03B893A3-4557-4EA6-937F-CA9DEDC15C73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36C82D-7B24-46DF-99E4-67A55A846EAB}" type="pres">
      <dgm:prSet presAssocID="{03B893A3-4557-4EA6-937F-CA9DEDC15C73}" presName="rect2" presStyleLbl="fgImgPlace1" presStyleIdx="3" presStyleCnt="8"/>
      <dgm:spPr/>
    </dgm:pt>
    <dgm:pt modelId="{552E47E6-7F44-43A3-B933-432EB1C5E5AA}" type="pres">
      <dgm:prSet presAssocID="{DC6F1516-6868-4141-B400-211BC37D5EB5}" presName="sibTrans" presStyleCnt="0"/>
      <dgm:spPr/>
    </dgm:pt>
    <dgm:pt modelId="{E8135EFF-25E3-42DF-ACC1-B5817063EE80}" type="pres">
      <dgm:prSet presAssocID="{64D7DAEC-0E5D-4BC8-B1DB-A2BB7DDB5810}" presName="composite" presStyleCnt="0"/>
      <dgm:spPr/>
    </dgm:pt>
    <dgm:pt modelId="{6305FF9F-9C71-43C4-BCE9-C67E54630E26}" type="pres">
      <dgm:prSet presAssocID="{64D7DAEC-0E5D-4BC8-B1DB-A2BB7DDB5810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FE304A-4F48-43FA-858A-59016DF58E46}" type="pres">
      <dgm:prSet presAssocID="{64D7DAEC-0E5D-4BC8-B1DB-A2BB7DDB5810}" presName="rect2" presStyleLbl="fgImgPlace1" presStyleIdx="4" presStyleCnt="8"/>
      <dgm:spPr/>
    </dgm:pt>
    <dgm:pt modelId="{06BA8F4C-2A9D-442E-9AF2-0A293B32DEC4}" type="pres">
      <dgm:prSet presAssocID="{FA307EC4-94A4-4106-864D-70774E254A0A}" presName="sibTrans" presStyleCnt="0"/>
      <dgm:spPr/>
    </dgm:pt>
    <dgm:pt modelId="{37D869CD-9596-4169-B08A-0E9188FF5350}" type="pres">
      <dgm:prSet presAssocID="{310DD020-9A8C-44E9-BC6B-DDEB3C3824D0}" presName="composite" presStyleCnt="0"/>
      <dgm:spPr/>
    </dgm:pt>
    <dgm:pt modelId="{F236D3CE-3235-4BC1-AD15-37350D088A43}" type="pres">
      <dgm:prSet presAssocID="{310DD020-9A8C-44E9-BC6B-DDEB3C3824D0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3066D-BAA7-4321-86AE-2DD615D53D54}" type="pres">
      <dgm:prSet presAssocID="{310DD020-9A8C-44E9-BC6B-DDEB3C3824D0}" presName="rect2" presStyleLbl="fgImgPlace1" presStyleIdx="5" presStyleCnt="8"/>
      <dgm:spPr/>
    </dgm:pt>
    <dgm:pt modelId="{58FCAC86-5988-4AB5-AEE4-81BBBBE8A56E}" type="pres">
      <dgm:prSet presAssocID="{EE797743-B22D-402A-B6CB-0D84523928CD}" presName="sibTrans" presStyleCnt="0"/>
      <dgm:spPr/>
    </dgm:pt>
    <dgm:pt modelId="{6650A1C1-641A-44F2-9D28-6AA47437CA47}" type="pres">
      <dgm:prSet presAssocID="{A5168552-4B17-4535-BD3A-C5148FD4C88B}" presName="composite" presStyleCnt="0"/>
      <dgm:spPr/>
    </dgm:pt>
    <dgm:pt modelId="{171EBD43-7A5E-41A1-97E2-03E579A72FB6}" type="pres">
      <dgm:prSet presAssocID="{A5168552-4B17-4535-BD3A-C5148FD4C88B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01B70A-4F94-459F-BE22-E341150FF653}" type="pres">
      <dgm:prSet presAssocID="{A5168552-4B17-4535-BD3A-C5148FD4C88B}" presName="rect2" presStyleLbl="fgImgPlace1" presStyleIdx="6" presStyleCnt="8"/>
      <dgm:spPr/>
    </dgm:pt>
    <dgm:pt modelId="{267119E8-C736-49A8-90B9-B8EED1CBD1B8}" type="pres">
      <dgm:prSet presAssocID="{2ABB12F1-1623-4DF4-A215-08964046363D}" presName="sibTrans" presStyleCnt="0"/>
      <dgm:spPr/>
    </dgm:pt>
    <dgm:pt modelId="{5404E052-7201-441A-9AD0-BAF81C14C0B7}" type="pres">
      <dgm:prSet presAssocID="{1BE05FD7-FFD5-4AC4-A8B1-4D8D8458E686}" presName="composite" presStyleCnt="0"/>
      <dgm:spPr/>
    </dgm:pt>
    <dgm:pt modelId="{8BE0C4FE-01C6-4E46-B684-421F89893EC1}" type="pres">
      <dgm:prSet presAssocID="{1BE05FD7-FFD5-4AC4-A8B1-4D8D8458E686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F318DB-C5F8-46B6-AC1E-1132E771C43F}" type="pres">
      <dgm:prSet presAssocID="{1BE05FD7-FFD5-4AC4-A8B1-4D8D8458E686}" presName="rect2" presStyleLbl="fgImgPlace1" presStyleIdx="7" presStyleCnt="8"/>
      <dgm:spPr/>
    </dgm:pt>
  </dgm:ptLst>
  <dgm:cxnLst>
    <dgm:cxn modelId="{94DC7928-89F1-4374-86CB-C042DA9EDAAA}" type="presOf" srcId="{64D7DAEC-0E5D-4BC8-B1DB-A2BB7DDB5810}" destId="{6305FF9F-9C71-43C4-BCE9-C67E54630E26}" srcOrd="0" destOrd="0" presId="urn:microsoft.com/office/officeart/2008/layout/PictureStrips"/>
    <dgm:cxn modelId="{5BA3A808-644A-4317-9BFF-3E92362E4F80}" type="presOf" srcId="{FD1AF22A-AF74-4B22-B60D-59AC9722E139}" destId="{862CBC96-A256-4835-8AD0-ACE28A5830F7}" srcOrd="0" destOrd="0" presId="urn:microsoft.com/office/officeart/2008/layout/PictureStrips"/>
    <dgm:cxn modelId="{4BA4C64B-67D3-4F81-A10D-64D06BAC313E}" srcId="{352FE7B3-671C-4073-B16B-7DCE4922259F}" destId="{64D7DAEC-0E5D-4BC8-B1DB-A2BB7DDB5810}" srcOrd="4" destOrd="0" parTransId="{B3A30B68-4293-429D-9F7F-524EA52ADFF6}" sibTransId="{FA307EC4-94A4-4106-864D-70774E254A0A}"/>
    <dgm:cxn modelId="{0AD91C49-EB9D-49D7-B78C-27A106546CE9}" type="presOf" srcId="{03B893A3-4557-4EA6-937F-CA9DEDC15C73}" destId="{A13A8FD5-B747-4A17-AA5B-0A5FC576ED68}" srcOrd="0" destOrd="0" presId="urn:microsoft.com/office/officeart/2008/layout/PictureStrips"/>
    <dgm:cxn modelId="{80FA6362-7A3A-45FC-9EA0-6C8844FEFA09}" type="presOf" srcId="{A5168552-4B17-4535-BD3A-C5148FD4C88B}" destId="{171EBD43-7A5E-41A1-97E2-03E579A72FB6}" srcOrd="0" destOrd="0" presId="urn:microsoft.com/office/officeart/2008/layout/PictureStrips"/>
    <dgm:cxn modelId="{12841994-6A0D-4EFD-B3D5-DE43CFF23C23}" type="presOf" srcId="{9C88220A-761A-4F7D-AA10-BAC424FB10F0}" destId="{0717EAAB-C77E-4092-9A65-15F6C5B06302}" srcOrd="0" destOrd="0" presId="urn:microsoft.com/office/officeart/2008/layout/PictureStrips"/>
    <dgm:cxn modelId="{AC38A609-9A74-4364-A9A6-0D687CCD77CE}" type="presOf" srcId="{352FE7B3-671C-4073-B16B-7DCE4922259F}" destId="{E56F1900-67AB-414C-B993-20E46BE57774}" srcOrd="0" destOrd="0" presId="urn:microsoft.com/office/officeart/2008/layout/PictureStrips"/>
    <dgm:cxn modelId="{743EB718-FD7E-4036-9401-B3AE5361D3C8}" srcId="{352FE7B3-671C-4073-B16B-7DCE4922259F}" destId="{FD1AF22A-AF74-4B22-B60D-59AC9722E139}" srcOrd="1" destOrd="0" parTransId="{54891C2B-9AB6-4821-8F65-6A857B4288E5}" sibTransId="{45A62937-BCF7-4B49-845D-D905BCEB23AF}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E3E39825-0C69-4FFA-B066-BC1CDADFCBC4}" srcId="{352FE7B3-671C-4073-B16B-7DCE4922259F}" destId="{1BE05FD7-FFD5-4AC4-A8B1-4D8D8458E686}" srcOrd="7" destOrd="0" parTransId="{01B6933D-1133-4F5F-801B-2654AD338982}" sibTransId="{6FCD4A95-E554-4FFA-9B68-A1E479BD3CA5}"/>
    <dgm:cxn modelId="{849BD5AA-CEF4-4751-A013-D16E714EB02C}" srcId="{352FE7B3-671C-4073-B16B-7DCE4922259F}" destId="{60E5E99C-7867-4CC8-86DE-F29F5249C8D3}" srcOrd="2" destOrd="0" parTransId="{3DE7AC4A-C90A-4B27-BA2E-696580C0652D}" sibTransId="{48F7A94A-6F9D-43D9-A0F5-E90E67F3B0C3}"/>
    <dgm:cxn modelId="{2CDD8EB3-63D7-4A0B-8004-43ABB86F3D7D}" type="presOf" srcId="{1BE05FD7-FFD5-4AC4-A8B1-4D8D8458E686}" destId="{8BE0C4FE-01C6-4E46-B684-421F89893EC1}" srcOrd="0" destOrd="0" presId="urn:microsoft.com/office/officeart/2008/layout/PictureStrips"/>
    <dgm:cxn modelId="{D7EB46CC-35C8-4E6C-B9AE-77DE0F795006}" srcId="{352FE7B3-671C-4073-B16B-7DCE4922259F}" destId="{03B893A3-4557-4EA6-937F-CA9DEDC15C73}" srcOrd="3" destOrd="0" parTransId="{F4817087-C16C-4F36-BC9A-6A4DFD4F195E}" sibTransId="{DC6F1516-6868-4141-B400-211BC37D5EB5}"/>
    <dgm:cxn modelId="{A7C34FA7-2F21-4A82-A326-8C76C412E177}" type="presOf" srcId="{310DD020-9A8C-44E9-BC6B-DDEB3C3824D0}" destId="{F236D3CE-3235-4BC1-AD15-37350D088A43}" srcOrd="0" destOrd="0" presId="urn:microsoft.com/office/officeart/2008/layout/PictureStrips"/>
    <dgm:cxn modelId="{DF6A0CD3-2EC0-4708-BD72-8E445A7D6743}" type="presOf" srcId="{60E5E99C-7867-4CC8-86DE-F29F5249C8D3}" destId="{EC1D2658-A536-459A-BDE4-9C72D7011172}" srcOrd="0" destOrd="0" presId="urn:microsoft.com/office/officeart/2008/layout/PictureStrips"/>
    <dgm:cxn modelId="{9DD2A2C2-6707-4088-8A88-1B9D904CDC7A}" srcId="{352FE7B3-671C-4073-B16B-7DCE4922259F}" destId="{A5168552-4B17-4535-BD3A-C5148FD4C88B}" srcOrd="6" destOrd="0" parTransId="{C657DCD5-8C78-4C13-9E66-8EC443FA7F71}" sibTransId="{2ABB12F1-1623-4DF4-A215-08964046363D}"/>
    <dgm:cxn modelId="{623BBC28-D563-44DD-9A5B-6D3ABD44FB3E}" srcId="{352FE7B3-671C-4073-B16B-7DCE4922259F}" destId="{310DD020-9A8C-44E9-BC6B-DDEB3C3824D0}" srcOrd="5" destOrd="0" parTransId="{276B352A-1639-442F-AFD6-77C707A9E06C}" sibTransId="{EE797743-B22D-402A-B6CB-0D84523928CD}"/>
    <dgm:cxn modelId="{184A3DF8-2AA8-4FE7-A78C-937B80C7BD1E}" type="presParOf" srcId="{E56F1900-67AB-414C-B993-20E46BE57774}" destId="{9F1B5137-ED2A-47F1-BA14-69D95BD5A4CE}" srcOrd="0" destOrd="0" presId="urn:microsoft.com/office/officeart/2008/layout/PictureStrips"/>
    <dgm:cxn modelId="{522F33D2-7DC5-4387-9529-EF265B3E0268}" type="presParOf" srcId="{9F1B5137-ED2A-47F1-BA14-69D95BD5A4CE}" destId="{0717EAAB-C77E-4092-9A65-15F6C5B06302}" srcOrd="0" destOrd="0" presId="urn:microsoft.com/office/officeart/2008/layout/PictureStrips"/>
    <dgm:cxn modelId="{38F83E38-50F3-40D3-9263-B0BA5BFAF3BD}" type="presParOf" srcId="{9F1B5137-ED2A-47F1-BA14-69D95BD5A4CE}" destId="{B4F842A2-ADB3-4DCA-8687-4EE1A6F025FD}" srcOrd="1" destOrd="0" presId="urn:microsoft.com/office/officeart/2008/layout/PictureStrips"/>
    <dgm:cxn modelId="{67C7B49A-E55B-4E4B-87F2-FB36F748F927}" type="presParOf" srcId="{E56F1900-67AB-414C-B993-20E46BE57774}" destId="{DF3ED61E-452F-43E9-BD4F-839B03CFF895}" srcOrd="1" destOrd="0" presId="urn:microsoft.com/office/officeart/2008/layout/PictureStrips"/>
    <dgm:cxn modelId="{5A47BF90-AA32-4F8C-9B68-AF7BC9944624}" type="presParOf" srcId="{E56F1900-67AB-414C-B993-20E46BE57774}" destId="{5AEEE678-DEF7-437A-BF40-F9435E07E348}" srcOrd="2" destOrd="0" presId="urn:microsoft.com/office/officeart/2008/layout/PictureStrips"/>
    <dgm:cxn modelId="{03B67054-982B-4ECB-8960-D2579ECACDC5}" type="presParOf" srcId="{5AEEE678-DEF7-437A-BF40-F9435E07E348}" destId="{862CBC96-A256-4835-8AD0-ACE28A5830F7}" srcOrd="0" destOrd="0" presId="urn:microsoft.com/office/officeart/2008/layout/PictureStrips"/>
    <dgm:cxn modelId="{426BB6B0-F133-4EBF-958C-A1F1ECB556FB}" type="presParOf" srcId="{5AEEE678-DEF7-437A-BF40-F9435E07E348}" destId="{27117A0A-5B0A-4FC0-A4C5-12C63EBE0E51}" srcOrd="1" destOrd="0" presId="urn:microsoft.com/office/officeart/2008/layout/PictureStrips"/>
    <dgm:cxn modelId="{DE6BDC66-2DE5-491F-809F-6DC22BD833D7}" type="presParOf" srcId="{E56F1900-67AB-414C-B993-20E46BE57774}" destId="{798C1426-C7BE-4B47-8F10-D47A4A192F2E}" srcOrd="3" destOrd="0" presId="urn:microsoft.com/office/officeart/2008/layout/PictureStrips"/>
    <dgm:cxn modelId="{1D1CC55F-CE02-4661-B6C8-C236E86C7959}" type="presParOf" srcId="{E56F1900-67AB-414C-B993-20E46BE57774}" destId="{A8A3255F-E33D-4707-886A-702BF82E5F67}" srcOrd="4" destOrd="0" presId="urn:microsoft.com/office/officeart/2008/layout/PictureStrips"/>
    <dgm:cxn modelId="{6036AEF6-4338-42FF-B449-B60C550F7CC3}" type="presParOf" srcId="{A8A3255F-E33D-4707-886A-702BF82E5F67}" destId="{EC1D2658-A536-459A-BDE4-9C72D7011172}" srcOrd="0" destOrd="0" presId="urn:microsoft.com/office/officeart/2008/layout/PictureStrips"/>
    <dgm:cxn modelId="{01E6BD87-8359-4C5A-B3D6-979429226E1C}" type="presParOf" srcId="{A8A3255F-E33D-4707-886A-702BF82E5F67}" destId="{D4867ABB-A042-48A7-B73C-5BC910938667}" srcOrd="1" destOrd="0" presId="urn:microsoft.com/office/officeart/2008/layout/PictureStrips"/>
    <dgm:cxn modelId="{121A0702-95BD-4F07-B0DE-C957874AC9C5}" type="presParOf" srcId="{E56F1900-67AB-414C-B993-20E46BE57774}" destId="{3C2150BE-74C3-4DC7-AA6C-E8CE6FE1B0C1}" srcOrd="5" destOrd="0" presId="urn:microsoft.com/office/officeart/2008/layout/PictureStrips"/>
    <dgm:cxn modelId="{5DEE67F4-E2AB-44D3-B22B-D2E92A360445}" type="presParOf" srcId="{E56F1900-67AB-414C-B993-20E46BE57774}" destId="{9AAF4908-6477-4753-857D-F96B54AFA3CF}" srcOrd="6" destOrd="0" presId="urn:microsoft.com/office/officeart/2008/layout/PictureStrips"/>
    <dgm:cxn modelId="{D14EE9EB-5F7B-4196-BEC5-5A52FD9C4778}" type="presParOf" srcId="{9AAF4908-6477-4753-857D-F96B54AFA3CF}" destId="{A13A8FD5-B747-4A17-AA5B-0A5FC576ED68}" srcOrd="0" destOrd="0" presId="urn:microsoft.com/office/officeart/2008/layout/PictureStrips"/>
    <dgm:cxn modelId="{896E49E0-43EB-4A45-A10B-61A6FF2E9667}" type="presParOf" srcId="{9AAF4908-6477-4753-857D-F96B54AFA3CF}" destId="{8136C82D-7B24-46DF-99E4-67A55A846EAB}" srcOrd="1" destOrd="0" presId="urn:microsoft.com/office/officeart/2008/layout/PictureStrips"/>
    <dgm:cxn modelId="{09E00E43-70B3-4A1D-B53F-A44210EA940C}" type="presParOf" srcId="{E56F1900-67AB-414C-B993-20E46BE57774}" destId="{552E47E6-7F44-43A3-B933-432EB1C5E5AA}" srcOrd="7" destOrd="0" presId="urn:microsoft.com/office/officeart/2008/layout/PictureStrips"/>
    <dgm:cxn modelId="{11BD7BFD-BF00-4719-A450-8870082A4E6F}" type="presParOf" srcId="{E56F1900-67AB-414C-B993-20E46BE57774}" destId="{E8135EFF-25E3-42DF-ACC1-B5817063EE80}" srcOrd="8" destOrd="0" presId="urn:microsoft.com/office/officeart/2008/layout/PictureStrips"/>
    <dgm:cxn modelId="{27FA430F-6300-48E3-81EF-D42DDFAB3CE2}" type="presParOf" srcId="{E8135EFF-25E3-42DF-ACC1-B5817063EE80}" destId="{6305FF9F-9C71-43C4-BCE9-C67E54630E26}" srcOrd="0" destOrd="0" presId="urn:microsoft.com/office/officeart/2008/layout/PictureStrips"/>
    <dgm:cxn modelId="{5ECC4997-590F-4C1E-8764-4C55E5513B5F}" type="presParOf" srcId="{E8135EFF-25E3-42DF-ACC1-B5817063EE80}" destId="{4BFE304A-4F48-43FA-858A-59016DF58E46}" srcOrd="1" destOrd="0" presId="urn:microsoft.com/office/officeart/2008/layout/PictureStrips"/>
    <dgm:cxn modelId="{5D93CE0E-2CA6-4321-9D81-178081D88B0A}" type="presParOf" srcId="{E56F1900-67AB-414C-B993-20E46BE57774}" destId="{06BA8F4C-2A9D-442E-9AF2-0A293B32DEC4}" srcOrd="9" destOrd="0" presId="urn:microsoft.com/office/officeart/2008/layout/PictureStrips"/>
    <dgm:cxn modelId="{2B01164D-23F2-45DC-9473-6EADDAA70A08}" type="presParOf" srcId="{E56F1900-67AB-414C-B993-20E46BE57774}" destId="{37D869CD-9596-4169-B08A-0E9188FF5350}" srcOrd="10" destOrd="0" presId="urn:microsoft.com/office/officeart/2008/layout/PictureStrips"/>
    <dgm:cxn modelId="{44D23963-1010-4951-A395-2C6434394984}" type="presParOf" srcId="{37D869CD-9596-4169-B08A-0E9188FF5350}" destId="{F236D3CE-3235-4BC1-AD15-37350D088A43}" srcOrd="0" destOrd="0" presId="urn:microsoft.com/office/officeart/2008/layout/PictureStrips"/>
    <dgm:cxn modelId="{AE847FBC-D3AC-4DD8-809B-1DA91498F18A}" type="presParOf" srcId="{37D869CD-9596-4169-B08A-0E9188FF5350}" destId="{4303066D-BAA7-4321-86AE-2DD615D53D54}" srcOrd="1" destOrd="0" presId="urn:microsoft.com/office/officeart/2008/layout/PictureStrips"/>
    <dgm:cxn modelId="{5FCF35BD-29AA-4847-BEBC-2C4207C2CAC6}" type="presParOf" srcId="{E56F1900-67AB-414C-B993-20E46BE57774}" destId="{58FCAC86-5988-4AB5-AEE4-81BBBBE8A56E}" srcOrd="11" destOrd="0" presId="urn:microsoft.com/office/officeart/2008/layout/PictureStrips"/>
    <dgm:cxn modelId="{2EBCEAF0-8E92-4784-8C62-0AC65F6B94E8}" type="presParOf" srcId="{E56F1900-67AB-414C-B993-20E46BE57774}" destId="{6650A1C1-641A-44F2-9D28-6AA47437CA47}" srcOrd="12" destOrd="0" presId="urn:microsoft.com/office/officeart/2008/layout/PictureStrips"/>
    <dgm:cxn modelId="{F4B9CE88-3318-4E75-B18E-DD8CCD4E4597}" type="presParOf" srcId="{6650A1C1-641A-44F2-9D28-6AA47437CA47}" destId="{171EBD43-7A5E-41A1-97E2-03E579A72FB6}" srcOrd="0" destOrd="0" presId="urn:microsoft.com/office/officeart/2008/layout/PictureStrips"/>
    <dgm:cxn modelId="{1779C0B9-3764-4D0D-85F3-2FBE207CCCB1}" type="presParOf" srcId="{6650A1C1-641A-44F2-9D28-6AA47437CA47}" destId="{3401B70A-4F94-459F-BE22-E341150FF653}" srcOrd="1" destOrd="0" presId="urn:microsoft.com/office/officeart/2008/layout/PictureStrips"/>
    <dgm:cxn modelId="{49DF042E-FF65-4117-AD98-FA5313BA52C1}" type="presParOf" srcId="{E56F1900-67AB-414C-B993-20E46BE57774}" destId="{267119E8-C736-49A8-90B9-B8EED1CBD1B8}" srcOrd="13" destOrd="0" presId="urn:microsoft.com/office/officeart/2008/layout/PictureStrips"/>
    <dgm:cxn modelId="{5A9A20A6-7B94-46AD-A3CF-0D92240B6AEA}" type="presParOf" srcId="{E56F1900-67AB-414C-B993-20E46BE57774}" destId="{5404E052-7201-441A-9AD0-BAF81C14C0B7}" srcOrd="14" destOrd="0" presId="urn:microsoft.com/office/officeart/2008/layout/PictureStrips"/>
    <dgm:cxn modelId="{FDEC3C4A-F518-4996-A332-94E7EF68C2BE}" type="presParOf" srcId="{5404E052-7201-441A-9AD0-BAF81C14C0B7}" destId="{8BE0C4FE-01C6-4E46-B684-421F89893EC1}" srcOrd="0" destOrd="0" presId="urn:microsoft.com/office/officeart/2008/layout/PictureStrips"/>
    <dgm:cxn modelId="{E7C90D88-79CA-45E7-A2DC-8ACB76962B57}" type="presParOf" srcId="{5404E052-7201-441A-9AD0-BAF81C14C0B7}" destId="{7FF318DB-C5F8-46B6-AC1E-1132E771C43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FD8DDA7-DA29-4ECE-8CC0-F8B10ED5A8F9}">
      <dgm:prSet/>
      <dgm:spPr/>
      <dgm:t>
        <a:bodyPr/>
        <a:lstStyle/>
        <a:p>
          <a:r>
            <a:rPr lang="es-ES" dirty="0" smtClean="0"/>
            <a:t>Default </a:t>
          </a:r>
          <a:r>
            <a:rPr lang="es-ES" dirty="0" err="1" smtClean="0"/>
            <a:t>Implementation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Interfaces</a:t>
          </a:r>
          <a:endParaRPr lang="es-ES" dirty="0"/>
        </a:p>
      </dgm:t>
    </dgm:pt>
    <dgm:pt modelId="{90EFAE1A-6AF9-4BAA-9BFE-4EE2CF2A73F5}" type="parTrans" cxnId="{E6B8AEAA-CABD-4730-AC2F-AB758E20AE8C}">
      <dgm:prSet/>
      <dgm:spPr/>
      <dgm:t>
        <a:bodyPr/>
        <a:lstStyle/>
        <a:p>
          <a:endParaRPr lang="es-ES"/>
        </a:p>
      </dgm:t>
    </dgm:pt>
    <dgm:pt modelId="{815270F5-30E2-41B9-8097-01023B8771E0}" type="sibTrans" cxnId="{E6B8AEAA-CABD-4730-AC2F-AB758E20AE8C}">
      <dgm:prSet/>
      <dgm:spPr/>
      <dgm:t>
        <a:bodyPr/>
        <a:lstStyle/>
        <a:p>
          <a:endParaRPr lang="es-ES"/>
        </a:p>
      </dgm:t>
    </dgm:pt>
    <dgm:pt modelId="{1F0F5657-5B67-4FDF-A812-80A1AE74A2E8}">
      <dgm:prSet/>
      <dgm:spPr/>
      <dgm:t>
        <a:bodyPr/>
        <a:lstStyle/>
        <a:p>
          <a:r>
            <a:rPr lang="es-ES" dirty="0" err="1" smtClean="0"/>
            <a:t>Extension</a:t>
          </a:r>
          <a:r>
            <a:rPr lang="es-ES" dirty="0" smtClean="0"/>
            <a:t> </a:t>
          </a:r>
          <a:r>
            <a:rPr lang="es-ES" dirty="0" err="1" smtClean="0"/>
            <a:t>Everything</a:t>
          </a:r>
          <a:endParaRPr lang="es-ES" dirty="0"/>
        </a:p>
      </dgm:t>
    </dgm:pt>
    <dgm:pt modelId="{792F15C7-3ACA-41C5-B844-8378F0C2E1ED}" type="parTrans" cxnId="{54C1975E-1DCE-41B9-BE56-17A11DA754D2}">
      <dgm:prSet/>
      <dgm:spPr/>
      <dgm:t>
        <a:bodyPr/>
        <a:lstStyle/>
        <a:p>
          <a:endParaRPr lang="es-ES"/>
        </a:p>
      </dgm:t>
    </dgm:pt>
    <dgm:pt modelId="{899B8250-1A3F-4A05-B062-3656DF87FFC4}" type="sibTrans" cxnId="{54C1975E-1DCE-41B9-BE56-17A11DA754D2}">
      <dgm:prSet/>
      <dgm:spPr/>
      <dgm:t>
        <a:bodyPr/>
        <a:lstStyle/>
        <a:p>
          <a:endParaRPr lang="es-ES"/>
        </a:p>
      </dgm:t>
    </dgm:pt>
    <dgm:pt modelId="{CB2A9DD0-DF3A-459D-9907-5045429C9456}">
      <dgm:prSet/>
      <dgm:spPr/>
      <dgm:t>
        <a:bodyPr/>
        <a:lstStyle/>
        <a:p>
          <a:r>
            <a:rPr lang="es-ES" dirty="0" err="1" smtClean="0"/>
            <a:t>Nullable</a:t>
          </a:r>
          <a:r>
            <a:rPr lang="es-ES" dirty="0" smtClean="0"/>
            <a:t> Reference </a:t>
          </a:r>
          <a:r>
            <a:rPr lang="es-ES" dirty="0" err="1" smtClean="0"/>
            <a:t>Types</a:t>
          </a:r>
          <a:endParaRPr lang="es-ES" dirty="0"/>
        </a:p>
      </dgm:t>
    </dgm:pt>
    <dgm:pt modelId="{F01338F5-2629-481A-98EA-4B1D9CAC1938}" type="parTrans" cxnId="{9C45E9E2-7B1F-452F-BA03-C80A9CA12F11}">
      <dgm:prSet/>
      <dgm:spPr/>
      <dgm:t>
        <a:bodyPr/>
        <a:lstStyle/>
        <a:p>
          <a:endParaRPr lang="es-ES"/>
        </a:p>
      </dgm:t>
    </dgm:pt>
    <dgm:pt modelId="{D4B42EB8-4F08-4464-9DA5-1EE46FB68E88}" type="sibTrans" cxnId="{9C45E9E2-7B1F-452F-BA03-C80A9CA12F11}">
      <dgm:prSet/>
      <dgm:spPr/>
      <dgm:t>
        <a:bodyPr/>
        <a:lstStyle/>
        <a:p>
          <a:endParaRPr lang="es-ES"/>
        </a:p>
      </dgm:t>
    </dgm:pt>
    <dgm:pt modelId="{8DDA314F-8B68-42F2-B39B-5143BC51F40F}">
      <dgm:prSet/>
      <dgm:spPr/>
      <dgm:t>
        <a:bodyPr/>
        <a:lstStyle/>
        <a:p>
          <a:r>
            <a:rPr lang="es-ES" dirty="0" err="1" smtClean="0"/>
            <a:t>Await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</a:t>
          </a:r>
          <a:r>
            <a:rPr lang="es-ES" dirty="0" err="1" smtClean="0"/>
            <a:t>Foreach</a:t>
          </a:r>
          <a:endParaRPr lang="es-ES" dirty="0"/>
        </a:p>
      </dgm:t>
    </dgm:pt>
    <dgm:pt modelId="{DDAB27D5-AE13-4695-8E1C-E63A37695ADE}" type="parTrans" cxnId="{28E57DB6-E4BD-46B9-AFFC-10BD321F01CF}">
      <dgm:prSet/>
      <dgm:spPr/>
      <dgm:t>
        <a:bodyPr/>
        <a:lstStyle/>
        <a:p>
          <a:endParaRPr lang="es-ES"/>
        </a:p>
      </dgm:t>
    </dgm:pt>
    <dgm:pt modelId="{F1A68DF7-7E7C-4286-962F-36358247DFB4}" type="sibTrans" cxnId="{28E57DB6-E4BD-46B9-AFFC-10BD321F01CF}">
      <dgm:prSet/>
      <dgm:spPr/>
      <dgm:t>
        <a:bodyPr/>
        <a:lstStyle/>
        <a:p>
          <a:endParaRPr lang="es-ES"/>
        </a:p>
      </dgm:t>
    </dgm:pt>
    <dgm:pt modelId="{D46FF468-B097-457E-B356-2152B9A45F52}">
      <dgm:prSet/>
      <dgm:spPr/>
      <dgm:t>
        <a:bodyPr/>
        <a:lstStyle/>
        <a:p>
          <a:r>
            <a:rPr lang="es-ES" dirty="0" err="1" smtClean="0"/>
            <a:t>Class</a:t>
          </a:r>
          <a:r>
            <a:rPr lang="es-ES" dirty="0" smtClean="0"/>
            <a:t> as record</a:t>
          </a:r>
          <a:endParaRPr lang="es-ES" dirty="0"/>
        </a:p>
      </dgm:t>
    </dgm:pt>
    <dgm:pt modelId="{E637CE8D-078E-42CD-B2C7-93BAF8F26123}" type="parTrans" cxnId="{DD12D46E-5E2B-407A-93DB-4AE78BFB89AF}">
      <dgm:prSet/>
      <dgm:spPr/>
      <dgm:t>
        <a:bodyPr/>
        <a:lstStyle/>
        <a:p>
          <a:endParaRPr lang="es-ES"/>
        </a:p>
      </dgm:t>
    </dgm:pt>
    <dgm:pt modelId="{9F7E0E08-B509-4D98-93C3-DB99545E7273}" type="sibTrans" cxnId="{DD12D46E-5E2B-407A-93DB-4AE78BFB89AF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B7007B-8FE3-474A-9D53-9258E15F6413}" type="pres">
      <dgm:prSet presAssocID="{AFD8DDA7-DA29-4ECE-8CC0-F8B10ED5A8F9}" presName="composite" presStyleCnt="0"/>
      <dgm:spPr/>
    </dgm:pt>
    <dgm:pt modelId="{6E1B0AB7-BB5F-4D37-BD43-146410581C13}" type="pres">
      <dgm:prSet presAssocID="{AFD8DDA7-DA29-4ECE-8CC0-F8B10ED5A8F9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F7C8E-21C0-4996-B93F-F3A7B97007C7}" type="pres">
      <dgm:prSet presAssocID="{AFD8DDA7-DA29-4ECE-8CC0-F8B10ED5A8F9}" presName="rect2" presStyleLbl="fgImgPlace1" presStyleIdx="0" presStyleCnt="5"/>
      <dgm:spPr/>
    </dgm:pt>
    <dgm:pt modelId="{622C7CD6-216F-4E31-A401-3D4480B6EFBF}" type="pres">
      <dgm:prSet presAssocID="{815270F5-30E2-41B9-8097-01023B8771E0}" presName="sibTrans" presStyleCnt="0"/>
      <dgm:spPr/>
    </dgm:pt>
    <dgm:pt modelId="{6DD92B23-404A-432F-9E9D-EC0AFAF4570C}" type="pres">
      <dgm:prSet presAssocID="{1F0F5657-5B67-4FDF-A812-80A1AE74A2E8}" presName="composite" presStyleCnt="0"/>
      <dgm:spPr/>
    </dgm:pt>
    <dgm:pt modelId="{60D5E837-25E3-41B8-B3B1-9207E200E9AE}" type="pres">
      <dgm:prSet presAssocID="{1F0F5657-5B67-4FDF-A812-80A1AE74A2E8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DFB64D-E5BF-4CAC-906D-C9CCC39ECC82}" type="pres">
      <dgm:prSet presAssocID="{1F0F5657-5B67-4FDF-A812-80A1AE74A2E8}" presName="rect2" presStyleLbl="fgImgPlace1" presStyleIdx="1" presStyleCnt="5"/>
      <dgm:spPr/>
    </dgm:pt>
    <dgm:pt modelId="{BC8F1676-02E0-4CDC-99CC-2003117FA3E2}" type="pres">
      <dgm:prSet presAssocID="{899B8250-1A3F-4A05-B062-3656DF87FFC4}" presName="sibTrans" presStyleCnt="0"/>
      <dgm:spPr/>
    </dgm:pt>
    <dgm:pt modelId="{AD7B414F-AD03-4840-9E49-3EE9EC2964AC}" type="pres">
      <dgm:prSet presAssocID="{CB2A9DD0-DF3A-459D-9907-5045429C9456}" presName="composite" presStyleCnt="0"/>
      <dgm:spPr/>
    </dgm:pt>
    <dgm:pt modelId="{2C792AAF-0C29-4BEF-AF1C-044D5518F8D1}" type="pres">
      <dgm:prSet presAssocID="{CB2A9DD0-DF3A-459D-9907-5045429C9456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58F79A-065F-44D6-9BF6-F3E7120C29C2}" type="pres">
      <dgm:prSet presAssocID="{CB2A9DD0-DF3A-459D-9907-5045429C9456}" presName="rect2" presStyleLbl="fgImgPlace1" presStyleIdx="2" presStyleCnt="5"/>
      <dgm:spPr/>
    </dgm:pt>
    <dgm:pt modelId="{5059FA40-5532-442C-8F2A-407D1871ACE2}" type="pres">
      <dgm:prSet presAssocID="{D4B42EB8-4F08-4464-9DA5-1EE46FB68E88}" presName="sibTrans" presStyleCnt="0"/>
      <dgm:spPr/>
    </dgm:pt>
    <dgm:pt modelId="{F2A38AC6-0421-4349-AB5B-DEE5C5CD8C11}" type="pres">
      <dgm:prSet presAssocID="{8DDA314F-8B68-42F2-B39B-5143BC51F40F}" presName="composite" presStyleCnt="0"/>
      <dgm:spPr/>
    </dgm:pt>
    <dgm:pt modelId="{90B47197-FB11-47A5-BDEC-809E3ADE8B9F}" type="pres">
      <dgm:prSet presAssocID="{8DDA314F-8B68-42F2-B39B-5143BC51F40F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9A06D8-34B6-4C8E-860C-41D5CF231BFB}" type="pres">
      <dgm:prSet presAssocID="{8DDA314F-8B68-42F2-B39B-5143BC51F40F}" presName="rect2" presStyleLbl="fgImgPlace1" presStyleIdx="3" presStyleCnt="5"/>
      <dgm:spPr/>
    </dgm:pt>
    <dgm:pt modelId="{6AC13371-7D19-4211-83BC-CDF7AF66B513}" type="pres">
      <dgm:prSet presAssocID="{F1A68DF7-7E7C-4286-962F-36358247DFB4}" presName="sibTrans" presStyleCnt="0"/>
      <dgm:spPr/>
    </dgm:pt>
    <dgm:pt modelId="{6A4533A8-A768-4E55-9F32-ED410962D6A5}" type="pres">
      <dgm:prSet presAssocID="{D46FF468-B097-457E-B356-2152B9A45F52}" presName="composite" presStyleCnt="0"/>
      <dgm:spPr/>
    </dgm:pt>
    <dgm:pt modelId="{81FF2AB6-6C0A-47D0-9D03-3CA48CA69CA6}" type="pres">
      <dgm:prSet presAssocID="{D46FF468-B097-457E-B356-2152B9A45F52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90DFA2-4A2D-43D4-867A-DC1E8FA5488F}" type="pres">
      <dgm:prSet presAssocID="{D46FF468-B097-457E-B356-2152B9A45F52}" presName="rect2" presStyleLbl="fgImgPlace1" presStyleIdx="4" presStyleCnt="5"/>
      <dgm:spPr/>
    </dgm:pt>
  </dgm:ptLst>
  <dgm:cxnLst>
    <dgm:cxn modelId="{E6B8AEAA-CABD-4730-AC2F-AB758E20AE8C}" srcId="{352FE7B3-671C-4073-B16B-7DCE4922259F}" destId="{AFD8DDA7-DA29-4ECE-8CC0-F8B10ED5A8F9}" srcOrd="0" destOrd="0" parTransId="{90EFAE1A-6AF9-4BAA-9BFE-4EE2CF2A73F5}" sibTransId="{815270F5-30E2-41B9-8097-01023B8771E0}"/>
    <dgm:cxn modelId="{DD12D46E-5E2B-407A-93DB-4AE78BFB89AF}" srcId="{352FE7B3-671C-4073-B16B-7DCE4922259F}" destId="{D46FF468-B097-457E-B356-2152B9A45F52}" srcOrd="4" destOrd="0" parTransId="{E637CE8D-078E-42CD-B2C7-93BAF8F26123}" sibTransId="{9F7E0E08-B509-4D98-93C3-DB99545E7273}"/>
    <dgm:cxn modelId="{28E57DB6-E4BD-46B9-AFFC-10BD321F01CF}" srcId="{352FE7B3-671C-4073-B16B-7DCE4922259F}" destId="{8DDA314F-8B68-42F2-B39B-5143BC51F40F}" srcOrd="3" destOrd="0" parTransId="{DDAB27D5-AE13-4695-8E1C-E63A37695ADE}" sibTransId="{F1A68DF7-7E7C-4286-962F-36358247DFB4}"/>
    <dgm:cxn modelId="{54C1975E-1DCE-41B9-BE56-17A11DA754D2}" srcId="{352FE7B3-671C-4073-B16B-7DCE4922259F}" destId="{1F0F5657-5B67-4FDF-A812-80A1AE74A2E8}" srcOrd="1" destOrd="0" parTransId="{792F15C7-3ACA-41C5-B844-8378F0C2E1ED}" sibTransId="{899B8250-1A3F-4A05-B062-3656DF87FFC4}"/>
    <dgm:cxn modelId="{C9C473DB-C294-46F6-9EF9-FFBBFFF84D7E}" type="presOf" srcId="{D46FF468-B097-457E-B356-2152B9A45F52}" destId="{81FF2AB6-6C0A-47D0-9D03-3CA48CA69CA6}" srcOrd="0" destOrd="0" presId="urn:microsoft.com/office/officeart/2008/layout/PictureStrips"/>
    <dgm:cxn modelId="{4BDBF748-D071-4D4D-8694-BB0EDE346F13}" type="presOf" srcId="{AFD8DDA7-DA29-4ECE-8CC0-F8B10ED5A8F9}" destId="{6E1B0AB7-BB5F-4D37-BD43-146410581C13}" srcOrd="0" destOrd="0" presId="urn:microsoft.com/office/officeart/2008/layout/PictureStrips"/>
    <dgm:cxn modelId="{0C106151-FAB3-4B6F-9695-8EA8C0E4D02A}" type="presOf" srcId="{8DDA314F-8B68-42F2-B39B-5143BC51F40F}" destId="{90B47197-FB11-47A5-BDEC-809E3ADE8B9F}" srcOrd="0" destOrd="0" presId="urn:microsoft.com/office/officeart/2008/layout/PictureStrips"/>
    <dgm:cxn modelId="{03E786D6-707C-48DD-9C86-8B32FB388904}" type="presOf" srcId="{352FE7B3-671C-4073-B16B-7DCE4922259F}" destId="{E56F1900-67AB-414C-B993-20E46BE57774}" srcOrd="0" destOrd="0" presId="urn:microsoft.com/office/officeart/2008/layout/PictureStrips"/>
    <dgm:cxn modelId="{9C45E9E2-7B1F-452F-BA03-C80A9CA12F11}" srcId="{352FE7B3-671C-4073-B16B-7DCE4922259F}" destId="{CB2A9DD0-DF3A-459D-9907-5045429C9456}" srcOrd="2" destOrd="0" parTransId="{F01338F5-2629-481A-98EA-4B1D9CAC1938}" sibTransId="{D4B42EB8-4F08-4464-9DA5-1EE46FB68E88}"/>
    <dgm:cxn modelId="{89B65B1C-7666-42E2-ADF6-CB15EF409AA1}" type="presOf" srcId="{CB2A9DD0-DF3A-459D-9907-5045429C9456}" destId="{2C792AAF-0C29-4BEF-AF1C-044D5518F8D1}" srcOrd="0" destOrd="0" presId="urn:microsoft.com/office/officeart/2008/layout/PictureStrips"/>
    <dgm:cxn modelId="{92C3BBC6-2468-43AF-AC85-2D2EF9BAAF3D}" type="presOf" srcId="{1F0F5657-5B67-4FDF-A812-80A1AE74A2E8}" destId="{60D5E837-25E3-41B8-B3B1-9207E200E9AE}" srcOrd="0" destOrd="0" presId="urn:microsoft.com/office/officeart/2008/layout/PictureStrips"/>
    <dgm:cxn modelId="{ADBD689D-868F-4EC1-9696-F7B2F9DE6FE5}" type="presParOf" srcId="{E56F1900-67AB-414C-B993-20E46BE57774}" destId="{D0B7007B-8FE3-474A-9D53-9258E15F6413}" srcOrd="0" destOrd="0" presId="urn:microsoft.com/office/officeart/2008/layout/PictureStrips"/>
    <dgm:cxn modelId="{25C5DC80-309A-43CB-8CD4-45EE93C4288F}" type="presParOf" srcId="{D0B7007B-8FE3-474A-9D53-9258E15F6413}" destId="{6E1B0AB7-BB5F-4D37-BD43-146410581C13}" srcOrd="0" destOrd="0" presId="urn:microsoft.com/office/officeart/2008/layout/PictureStrips"/>
    <dgm:cxn modelId="{AB371DF7-83CE-4B3A-9CDA-B66A2A36BDC9}" type="presParOf" srcId="{D0B7007B-8FE3-474A-9D53-9258E15F6413}" destId="{447F7C8E-21C0-4996-B93F-F3A7B97007C7}" srcOrd="1" destOrd="0" presId="urn:microsoft.com/office/officeart/2008/layout/PictureStrips"/>
    <dgm:cxn modelId="{75201612-9FB8-4232-9DA9-1136796A9F4A}" type="presParOf" srcId="{E56F1900-67AB-414C-B993-20E46BE57774}" destId="{622C7CD6-216F-4E31-A401-3D4480B6EFBF}" srcOrd="1" destOrd="0" presId="urn:microsoft.com/office/officeart/2008/layout/PictureStrips"/>
    <dgm:cxn modelId="{28A65A79-3007-4D11-A8D6-5B91AA7D5A0E}" type="presParOf" srcId="{E56F1900-67AB-414C-B993-20E46BE57774}" destId="{6DD92B23-404A-432F-9E9D-EC0AFAF4570C}" srcOrd="2" destOrd="0" presId="urn:microsoft.com/office/officeart/2008/layout/PictureStrips"/>
    <dgm:cxn modelId="{C1EE16FC-BC53-4CE0-8CC7-19CD65B67F94}" type="presParOf" srcId="{6DD92B23-404A-432F-9E9D-EC0AFAF4570C}" destId="{60D5E837-25E3-41B8-B3B1-9207E200E9AE}" srcOrd="0" destOrd="0" presId="urn:microsoft.com/office/officeart/2008/layout/PictureStrips"/>
    <dgm:cxn modelId="{ED1380FF-D1A0-46B6-8169-BC27B7BEC76E}" type="presParOf" srcId="{6DD92B23-404A-432F-9E9D-EC0AFAF4570C}" destId="{09DFB64D-E5BF-4CAC-906D-C9CCC39ECC82}" srcOrd="1" destOrd="0" presId="urn:microsoft.com/office/officeart/2008/layout/PictureStrips"/>
    <dgm:cxn modelId="{B38BD4E4-3B94-48A3-B2C0-41FB4723F20E}" type="presParOf" srcId="{E56F1900-67AB-414C-B993-20E46BE57774}" destId="{BC8F1676-02E0-4CDC-99CC-2003117FA3E2}" srcOrd="3" destOrd="0" presId="urn:microsoft.com/office/officeart/2008/layout/PictureStrips"/>
    <dgm:cxn modelId="{23942A4A-39BA-428F-BB42-A37C77B4E48E}" type="presParOf" srcId="{E56F1900-67AB-414C-B993-20E46BE57774}" destId="{AD7B414F-AD03-4840-9E49-3EE9EC2964AC}" srcOrd="4" destOrd="0" presId="urn:microsoft.com/office/officeart/2008/layout/PictureStrips"/>
    <dgm:cxn modelId="{883481C0-C5B9-4A1C-829D-F39C4B259491}" type="presParOf" srcId="{AD7B414F-AD03-4840-9E49-3EE9EC2964AC}" destId="{2C792AAF-0C29-4BEF-AF1C-044D5518F8D1}" srcOrd="0" destOrd="0" presId="urn:microsoft.com/office/officeart/2008/layout/PictureStrips"/>
    <dgm:cxn modelId="{486967F9-0346-4F18-AA9F-7726474B6B1B}" type="presParOf" srcId="{AD7B414F-AD03-4840-9E49-3EE9EC2964AC}" destId="{4158F79A-065F-44D6-9BF6-F3E7120C29C2}" srcOrd="1" destOrd="0" presId="urn:microsoft.com/office/officeart/2008/layout/PictureStrips"/>
    <dgm:cxn modelId="{983A99DE-FF6A-47FD-94C2-369D1D14DC66}" type="presParOf" srcId="{E56F1900-67AB-414C-B993-20E46BE57774}" destId="{5059FA40-5532-442C-8F2A-407D1871ACE2}" srcOrd="5" destOrd="0" presId="urn:microsoft.com/office/officeart/2008/layout/PictureStrips"/>
    <dgm:cxn modelId="{BE8EC888-78C3-4D2F-A27B-0D16BD5E384E}" type="presParOf" srcId="{E56F1900-67AB-414C-B993-20E46BE57774}" destId="{F2A38AC6-0421-4349-AB5B-DEE5C5CD8C11}" srcOrd="6" destOrd="0" presId="urn:microsoft.com/office/officeart/2008/layout/PictureStrips"/>
    <dgm:cxn modelId="{2229C27E-ADA2-452F-9835-1A41D34D4A55}" type="presParOf" srcId="{F2A38AC6-0421-4349-AB5B-DEE5C5CD8C11}" destId="{90B47197-FB11-47A5-BDEC-809E3ADE8B9F}" srcOrd="0" destOrd="0" presId="urn:microsoft.com/office/officeart/2008/layout/PictureStrips"/>
    <dgm:cxn modelId="{D7E8C547-F14E-4C6B-9045-1DE976B5F97E}" type="presParOf" srcId="{F2A38AC6-0421-4349-AB5B-DEE5C5CD8C11}" destId="{5A9A06D8-34B6-4C8E-860C-41D5CF231BFB}" srcOrd="1" destOrd="0" presId="urn:microsoft.com/office/officeart/2008/layout/PictureStrips"/>
    <dgm:cxn modelId="{C13F63B6-02B4-4E92-8927-4D9310F3D600}" type="presParOf" srcId="{E56F1900-67AB-414C-B993-20E46BE57774}" destId="{6AC13371-7D19-4211-83BC-CDF7AF66B513}" srcOrd="7" destOrd="0" presId="urn:microsoft.com/office/officeart/2008/layout/PictureStrips"/>
    <dgm:cxn modelId="{A374822D-D93A-4139-8F18-19AE0F9E89FD}" type="presParOf" srcId="{E56F1900-67AB-414C-B993-20E46BE57774}" destId="{6A4533A8-A768-4E55-9F32-ED410962D6A5}" srcOrd="8" destOrd="0" presId="urn:microsoft.com/office/officeart/2008/layout/PictureStrips"/>
    <dgm:cxn modelId="{33DF366B-AF13-4ED0-8226-5311DC2A77CB}" type="presParOf" srcId="{6A4533A8-A768-4E55-9F32-ED410962D6A5}" destId="{81FF2AB6-6C0A-47D0-9D03-3CA48CA69CA6}" srcOrd="0" destOrd="0" presId="urn:microsoft.com/office/officeart/2008/layout/PictureStrips"/>
    <dgm:cxn modelId="{E58C3259-D0E2-4D95-8633-0B6BA6B34A4E}" type="presParOf" srcId="{6A4533A8-A768-4E55-9F32-ED410962D6A5}" destId="{8A90DFA2-4A2D-43D4-867A-DC1E8FA5488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1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62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.png"/><Relationship Id="rId4" Type="http://schemas.openxmlformats.org/officeDocument/2006/relationships/diagramData" Target="../diagrams/data3.xml"/><Relationship Id="rId9" Type="http://schemas.openxmlformats.org/officeDocument/2006/relationships/hyperlink" Target="https://github.com/juanluelguerre/Training/tree/master/CSFeature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png"/><Relationship Id="rId4" Type="http://schemas.openxmlformats.org/officeDocument/2006/relationships/diagramData" Target="../diagrams/data4.xml"/><Relationship Id="rId9" Type="http://schemas.openxmlformats.org/officeDocument/2006/relationships/hyperlink" Target="https://github.com/juanluelguerre/Training/tree/master/CSFeatur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7.2, 7.3 y ¿8.0?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8.0/…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053" y="2859783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8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213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44502815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7.2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57659757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7.3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580773558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8601388" y="1706638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0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¿8.0?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241155533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803140" y="160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61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199" y="2132856"/>
            <a:ext cx="7004513" cy="3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99" y="1266389"/>
            <a:ext cx="10751840" cy="4959852"/>
          </a:xfrm>
          <a:prstGeom prst="rect">
            <a:avLst/>
          </a:prstGeom>
        </p:spPr>
      </p:pic>
      <p:sp>
        <p:nvSpPr>
          <p:cNvPr id="29" name="CuadroTexto 28">
            <a:hlinkClick r:id="rId6"/>
          </p:cNvPr>
          <p:cNvSpPr txBox="1"/>
          <p:nvPr/>
        </p:nvSpPr>
        <p:spPr>
          <a:xfrm>
            <a:off x="10441918" y="630002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9117835" y="4681580"/>
            <a:ext cx="1370653" cy="154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9111179" y="4401930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41721" y="4357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522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469</cp:revision>
  <dcterms:created xsi:type="dcterms:W3CDTF">2017-02-22T16:11:00Z</dcterms:created>
  <dcterms:modified xsi:type="dcterms:W3CDTF">2020-07-09T18:27:50Z</dcterms:modified>
</cp:coreProperties>
</file>