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5" r:id="rId2"/>
    <p:sldId id="290" r:id="rId3"/>
    <p:sldId id="283" r:id="rId4"/>
    <p:sldId id="297" r:id="rId5"/>
    <p:sldId id="299" r:id="rId6"/>
    <p:sldId id="295" r:id="rId7"/>
    <p:sldId id="293" r:id="rId8"/>
    <p:sldId id="284" r:id="rId9"/>
    <p:sldId id="28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04" autoAdjust="0"/>
    <p:restoredTop sz="95394" autoAdjust="0"/>
  </p:normalViewPr>
  <p:slideViewPr>
    <p:cSldViewPr>
      <p:cViewPr varScale="1">
        <p:scale>
          <a:sx n="59" d="100"/>
          <a:sy n="59" d="100"/>
        </p:scale>
        <p:origin x="53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C88220A-761A-4F7D-AA10-BAC424FB10F0}">
      <dgm:prSet/>
      <dgm:spPr/>
      <dgm:t>
        <a:bodyPr/>
        <a:lstStyle/>
        <a:p>
          <a:pPr rtl="0"/>
          <a:r>
            <a:rPr lang="es-ES" dirty="0" smtClean="0"/>
            <a:t>C# 6.0</a:t>
          </a:r>
          <a:endParaRPr lang="es-ES" dirty="0"/>
        </a:p>
      </dgm:t>
    </dgm:pt>
    <dgm:pt modelId="{2FE5BB0F-B73A-4921-92C0-73E78A0DED05}" type="parTrans" cxnId="{9B1D81FF-828C-42CF-A368-9B3F75316107}">
      <dgm:prSet/>
      <dgm:spPr/>
      <dgm:t>
        <a:bodyPr/>
        <a:lstStyle/>
        <a:p>
          <a:endParaRPr lang="es-ES"/>
        </a:p>
      </dgm:t>
    </dgm:pt>
    <dgm:pt modelId="{A328FF6E-D807-41F5-9B54-86013E55F153}" type="sibTrans" cxnId="{9B1D81FF-828C-42CF-A368-9B3F75316107}">
      <dgm:prSet/>
      <dgm:spPr/>
      <dgm:t>
        <a:bodyPr/>
        <a:lstStyle/>
        <a:p>
          <a:endParaRPr lang="es-ES"/>
        </a:p>
      </dgm:t>
    </dgm:pt>
    <dgm:pt modelId="{5E06DF69-6A89-46C1-AEC5-ABF1244C6C74}">
      <dgm:prSet/>
      <dgm:spPr/>
      <dgm:t>
        <a:bodyPr/>
        <a:lstStyle/>
        <a:p>
          <a:pPr rtl="0"/>
          <a:r>
            <a:rPr lang="es-ES" dirty="0" smtClean="0"/>
            <a:t>C# 7.0</a:t>
          </a:r>
          <a:endParaRPr lang="es-ES" dirty="0"/>
        </a:p>
      </dgm:t>
    </dgm:pt>
    <dgm:pt modelId="{092B60E8-D5E7-42BD-B61B-5402E2D9578C}" type="parTrans" cxnId="{346FC0A3-EADD-43B7-8808-64BD415355CB}">
      <dgm:prSet/>
      <dgm:spPr/>
      <dgm:t>
        <a:bodyPr/>
        <a:lstStyle/>
        <a:p>
          <a:endParaRPr lang="es-ES"/>
        </a:p>
      </dgm:t>
    </dgm:pt>
    <dgm:pt modelId="{71E237C5-80A3-46DD-952B-12EB23049E8C}" type="sibTrans" cxnId="{346FC0A3-EADD-43B7-8808-64BD415355CB}">
      <dgm:prSet/>
      <dgm:spPr/>
      <dgm:t>
        <a:bodyPr/>
        <a:lstStyle/>
        <a:p>
          <a:endParaRPr lang="es-ES"/>
        </a:p>
      </dgm:t>
    </dgm:pt>
    <dgm:pt modelId="{32F05761-3994-4624-8FA0-C05CFC989FE2}">
      <dgm:prSet/>
      <dgm:spPr/>
      <dgm:t>
        <a:bodyPr/>
        <a:lstStyle/>
        <a:p>
          <a:pPr rtl="0"/>
          <a:r>
            <a:rPr lang="es-ES" dirty="0" smtClean="0"/>
            <a:t>C# 7.1</a:t>
          </a:r>
          <a:endParaRPr lang="es-ES" dirty="0"/>
        </a:p>
      </dgm:t>
    </dgm:pt>
    <dgm:pt modelId="{C2791A8D-C57A-4145-8A42-9AB6AA844879}" type="parTrans" cxnId="{F816E334-ABD4-4615-BAF3-7CA44469130C}">
      <dgm:prSet/>
      <dgm:spPr/>
      <dgm:t>
        <a:bodyPr/>
        <a:lstStyle/>
        <a:p>
          <a:endParaRPr lang="es-ES"/>
        </a:p>
      </dgm:t>
    </dgm:pt>
    <dgm:pt modelId="{44CCD00D-E2E3-46B7-B5FB-7E6C27B8FAA0}" type="sibTrans" cxnId="{F816E334-ABD4-4615-BAF3-7CA44469130C}">
      <dgm:prSet/>
      <dgm:spPr/>
      <dgm:t>
        <a:bodyPr/>
        <a:lstStyle/>
        <a:p>
          <a:endParaRPr lang="es-ES"/>
        </a:p>
      </dgm:t>
    </dgm:pt>
    <dgm:pt modelId="{3BC26A73-6D8D-4E98-BB69-7EC11F8047E2}">
      <dgm:prSet/>
      <dgm:spPr/>
      <dgm:t>
        <a:bodyPr/>
        <a:lstStyle/>
        <a:p>
          <a:pPr rtl="0"/>
          <a:r>
            <a:rPr lang="es-ES" dirty="0" smtClean="0"/>
            <a:t>C# 7.2</a:t>
          </a:r>
          <a:endParaRPr lang="es-ES" dirty="0"/>
        </a:p>
      </dgm:t>
    </dgm:pt>
    <dgm:pt modelId="{BE87D313-09EF-4E29-8F94-B4DCCD68462A}" type="parTrans" cxnId="{7D38B57F-C5FC-4C38-B130-E0DDAB58D6C9}">
      <dgm:prSet/>
      <dgm:spPr/>
      <dgm:t>
        <a:bodyPr/>
        <a:lstStyle/>
        <a:p>
          <a:endParaRPr lang="es-ES"/>
        </a:p>
      </dgm:t>
    </dgm:pt>
    <dgm:pt modelId="{6E5A83F2-D837-4A18-AD76-736D61FB6A7F}" type="sibTrans" cxnId="{7D38B57F-C5FC-4C38-B130-E0DDAB58D6C9}">
      <dgm:prSet/>
      <dgm:spPr/>
      <dgm:t>
        <a:bodyPr/>
        <a:lstStyle/>
        <a:p>
          <a:endParaRPr lang="es-ES"/>
        </a:p>
      </dgm:t>
    </dgm:pt>
    <dgm:pt modelId="{86892350-85C6-44D5-A4E0-5BDE0D2948DF}">
      <dgm:prSet/>
      <dgm:spPr/>
      <dgm:t>
        <a:bodyPr/>
        <a:lstStyle/>
        <a:p>
          <a:pPr rtl="0"/>
          <a:r>
            <a:rPr lang="es-ES" dirty="0" smtClean="0"/>
            <a:t>C# …</a:t>
          </a:r>
          <a:endParaRPr lang="es-ES" dirty="0"/>
        </a:p>
      </dgm:t>
    </dgm:pt>
    <dgm:pt modelId="{37CF5B84-9F4A-418B-9BC8-D5419FC8E088}" type="parTrans" cxnId="{0CE5437D-F317-4F48-ABBB-036E19710D22}">
      <dgm:prSet/>
      <dgm:spPr/>
      <dgm:t>
        <a:bodyPr/>
        <a:lstStyle/>
        <a:p>
          <a:endParaRPr lang="es-ES"/>
        </a:p>
      </dgm:t>
    </dgm:pt>
    <dgm:pt modelId="{7D1EB2F4-56C7-4D78-BE43-3DFC7624124A}" type="sibTrans" cxnId="{0CE5437D-F317-4F48-ABBB-036E19710D22}">
      <dgm:prSet/>
      <dgm:spPr/>
      <dgm:t>
        <a:bodyPr/>
        <a:lstStyle/>
        <a:p>
          <a:endParaRPr lang="es-ES"/>
        </a:p>
      </dgm:t>
    </dgm:pt>
    <dgm:pt modelId="{B15400B7-7BB5-4F51-BF08-1085B699AEF0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0807BC8-3214-4EA7-83A1-C064A52D56B2}" type="pres">
      <dgm:prSet presAssocID="{9C88220A-761A-4F7D-AA10-BAC424FB10F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19CF2A-1A5B-4B8B-B632-296CCD0741DD}" type="pres">
      <dgm:prSet presAssocID="{A328FF6E-D807-41F5-9B54-86013E55F153}" presName="sibTrans" presStyleCnt="0"/>
      <dgm:spPr/>
    </dgm:pt>
    <dgm:pt modelId="{A4A084B5-831E-4886-9159-E3805285A6E3}" type="pres">
      <dgm:prSet presAssocID="{5E06DF69-6A89-46C1-AEC5-ABF1244C6C7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CE511F-BEB0-4413-ADCE-261EB016E77E}" type="pres">
      <dgm:prSet presAssocID="{71E237C5-80A3-46DD-952B-12EB23049E8C}" presName="sibTrans" presStyleCnt="0"/>
      <dgm:spPr/>
    </dgm:pt>
    <dgm:pt modelId="{5C760EA2-0703-43E1-A48C-D563D9B9CF39}" type="pres">
      <dgm:prSet presAssocID="{32F05761-3994-4624-8FA0-C05CFC989FE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85D919-6CA4-4D89-B256-7813EC3150AF}" type="pres">
      <dgm:prSet presAssocID="{44CCD00D-E2E3-46B7-B5FB-7E6C27B8FAA0}" presName="sibTrans" presStyleCnt="0"/>
      <dgm:spPr/>
    </dgm:pt>
    <dgm:pt modelId="{7885D384-7AC2-486A-B21B-402622FF55CE}" type="pres">
      <dgm:prSet presAssocID="{3BC26A73-6D8D-4E98-BB69-7EC11F8047E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E16E4A-D0C3-4FF4-B9DE-6C840371AD01}" type="pres">
      <dgm:prSet presAssocID="{6E5A83F2-D837-4A18-AD76-736D61FB6A7F}" presName="sibTrans" presStyleCnt="0"/>
      <dgm:spPr/>
    </dgm:pt>
    <dgm:pt modelId="{42B20AE0-90BA-49BD-A2FF-3EE3A010A3EF}" type="pres">
      <dgm:prSet presAssocID="{86892350-85C6-44D5-A4E0-5BDE0D2948D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B1D81FF-828C-42CF-A368-9B3F75316107}" srcId="{352FE7B3-671C-4073-B16B-7DCE4922259F}" destId="{9C88220A-761A-4F7D-AA10-BAC424FB10F0}" srcOrd="0" destOrd="0" parTransId="{2FE5BB0F-B73A-4921-92C0-73E78A0DED05}" sibTransId="{A328FF6E-D807-41F5-9B54-86013E55F153}"/>
    <dgm:cxn modelId="{25F9789F-2737-43F8-9046-ED0D0B19243B}" type="presOf" srcId="{86892350-85C6-44D5-A4E0-5BDE0D2948DF}" destId="{42B20AE0-90BA-49BD-A2FF-3EE3A010A3EF}" srcOrd="0" destOrd="0" presId="urn:microsoft.com/office/officeart/2005/8/layout/hList6"/>
    <dgm:cxn modelId="{48919342-748E-43AA-9747-8D68CB42CE08}" type="presOf" srcId="{352FE7B3-671C-4073-B16B-7DCE4922259F}" destId="{B15400B7-7BB5-4F51-BF08-1085B699AEF0}" srcOrd="0" destOrd="0" presId="urn:microsoft.com/office/officeart/2005/8/layout/hList6"/>
    <dgm:cxn modelId="{357BCBDC-D35D-47FB-920E-4EB4EE226CB3}" type="presOf" srcId="{32F05761-3994-4624-8FA0-C05CFC989FE2}" destId="{5C760EA2-0703-43E1-A48C-D563D9B9CF39}" srcOrd="0" destOrd="0" presId="urn:microsoft.com/office/officeart/2005/8/layout/hList6"/>
    <dgm:cxn modelId="{983D8F50-C9FB-4111-B016-2406D33D1B09}" type="presOf" srcId="{5E06DF69-6A89-46C1-AEC5-ABF1244C6C74}" destId="{A4A084B5-831E-4886-9159-E3805285A6E3}" srcOrd="0" destOrd="0" presId="urn:microsoft.com/office/officeart/2005/8/layout/hList6"/>
    <dgm:cxn modelId="{E57075E5-5D11-4E75-82BB-061E2B8AD75E}" type="presOf" srcId="{9C88220A-761A-4F7D-AA10-BAC424FB10F0}" destId="{D0807BC8-3214-4EA7-83A1-C064A52D56B2}" srcOrd="0" destOrd="0" presId="urn:microsoft.com/office/officeart/2005/8/layout/hList6"/>
    <dgm:cxn modelId="{346FC0A3-EADD-43B7-8808-64BD415355CB}" srcId="{352FE7B3-671C-4073-B16B-7DCE4922259F}" destId="{5E06DF69-6A89-46C1-AEC5-ABF1244C6C74}" srcOrd="1" destOrd="0" parTransId="{092B60E8-D5E7-42BD-B61B-5402E2D9578C}" sibTransId="{71E237C5-80A3-46DD-952B-12EB23049E8C}"/>
    <dgm:cxn modelId="{F816E334-ABD4-4615-BAF3-7CA44469130C}" srcId="{352FE7B3-671C-4073-B16B-7DCE4922259F}" destId="{32F05761-3994-4624-8FA0-C05CFC989FE2}" srcOrd="2" destOrd="0" parTransId="{C2791A8D-C57A-4145-8A42-9AB6AA844879}" sibTransId="{44CCD00D-E2E3-46B7-B5FB-7E6C27B8FAA0}"/>
    <dgm:cxn modelId="{0CE5437D-F317-4F48-ABBB-036E19710D22}" srcId="{352FE7B3-671C-4073-B16B-7DCE4922259F}" destId="{86892350-85C6-44D5-A4E0-5BDE0D2948DF}" srcOrd="4" destOrd="0" parTransId="{37CF5B84-9F4A-418B-9BC8-D5419FC8E088}" sibTransId="{7D1EB2F4-56C7-4D78-BE43-3DFC7624124A}"/>
    <dgm:cxn modelId="{7D38B57F-C5FC-4C38-B130-E0DDAB58D6C9}" srcId="{352FE7B3-671C-4073-B16B-7DCE4922259F}" destId="{3BC26A73-6D8D-4E98-BB69-7EC11F8047E2}" srcOrd="3" destOrd="0" parTransId="{BE87D313-09EF-4E29-8F94-B4DCCD68462A}" sibTransId="{6E5A83F2-D837-4A18-AD76-736D61FB6A7F}"/>
    <dgm:cxn modelId="{C289BAF3-EBCB-44F3-A3F2-28DAD7E12704}" type="presOf" srcId="{3BC26A73-6D8D-4E98-BB69-7EC11F8047E2}" destId="{7885D384-7AC2-486A-B21B-402622FF55CE}" srcOrd="0" destOrd="0" presId="urn:microsoft.com/office/officeart/2005/8/layout/hList6"/>
    <dgm:cxn modelId="{3F239EB8-6461-459F-9657-879F9CD02647}" type="presParOf" srcId="{B15400B7-7BB5-4F51-BF08-1085B699AEF0}" destId="{D0807BC8-3214-4EA7-83A1-C064A52D56B2}" srcOrd="0" destOrd="0" presId="urn:microsoft.com/office/officeart/2005/8/layout/hList6"/>
    <dgm:cxn modelId="{C13F314A-C586-4115-ADC1-14A64D2DD3BB}" type="presParOf" srcId="{B15400B7-7BB5-4F51-BF08-1085B699AEF0}" destId="{2219CF2A-1A5B-4B8B-B632-296CCD0741DD}" srcOrd="1" destOrd="0" presId="urn:microsoft.com/office/officeart/2005/8/layout/hList6"/>
    <dgm:cxn modelId="{BA3E7705-DF12-47A9-A157-63611D6D1E49}" type="presParOf" srcId="{B15400B7-7BB5-4F51-BF08-1085B699AEF0}" destId="{A4A084B5-831E-4886-9159-E3805285A6E3}" srcOrd="2" destOrd="0" presId="urn:microsoft.com/office/officeart/2005/8/layout/hList6"/>
    <dgm:cxn modelId="{803BB2BF-5316-4D45-A12D-5E45A6CD6483}" type="presParOf" srcId="{B15400B7-7BB5-4F51-BF08-1085B699AEF0}" destId="{5BCE511F-BEB0-4413-ADCE-261EB016E77E}" srcOrd="3" destOrd="0" presId="urn:microsoft.com/office/officeart/2005/8/layout/hList6"/>
    <dgm:cxn modelId="{66A9C952-5271-453A-81A1-E0268E577E3E}" type="presParOf" srcId="{B15400B7-7BB5-4F51-BF08-1085B699AEF0}" destId="{5C760EA2-0703-43E1-A48C-D563D9B9CF39}" srcOrd="4" destOrd="0" presId="urn:microsoft.com/office/officeart/2005/8/layout/hList6"/>
    <dgm:cxn modelId="{EEF6E0AC-C01D-48A1-B6DA-78211541A970}" type="presParOf" srcId="{B15400B7-7BB5-4F51-BF08-1085B699AEF0}" destId="{3285D919-6CA4-4D89-B256-7813EC3150AF}" srcOrd="5" destOrd="0" presId="urn:microsoft.com/office/officeart/2005/8/layout/hList6"/>
    <dgm:cxn modelId="{9078F108-0DE7-4E4C-962C-F1B9F75F76DE}" type="presParOf" srcId="{B15400B7-7BB5-4F51-BF08-1085B699AEF0}" destId="{7885D384-7AC2-486A-B21B-402622FF55CE}" srcOrd="6" destOrd="0" presId="urn:microsoft.com/office/officeart/2005/8/layout/hList6"/>
    <dgm:cxn modelId="{73DF00A0-31FE-46C2-B6F7-B685226053BB}" type="presParOf" srcId="{B15400B7-7BB5-4F51-BF08-1085B699AEF0}" destId="{2EE16E4A-D0C3-4FF4-B9DE-6C840371AD01}" srcOrd="7" destOrd="0" presId="urn:microsoft.com/office/officeart/2005/8/layout/hList6"/>
    <dgm:cxn modelId="{C6506DD8-9B39-4299-A664-228D9BE56AFB}" type="presParOf" srcId="{B15400B7-7BB5-4F51-BF08-1085B699AEF0}" destId="{42B20AE0-90BA-49BD-A2FF-3EE3A010A3EF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C88220A-761A-4F7D-AA10-BAC424FB10F0}">
      <dgm:prSet/>
      <dgm:spPr/>
      <dgm:t>
        <a:bodyPr/>
        <a:lstStyle/>
        <a:p>
          <a:pPr rtl="0"/>
          <a:r>
            <a:rPr lang="es-ES" smtClean="0"/>
            <a:t>"nameof"</a:t>
          </a:r>
          <a:endParaRPr lang="es-ES"/>
        </a:p>
      </dgm:t>
    </dgm:pt>
    <dgm:pt modelId="{2FE5BB0F-B73A-4921-92C0-73E78A0DED05}" type="parTrans" cxnId="{9B1D81FF-828C-42CF-A368-9B3F75316107}">
      <dgm:prSet/>
      <dgm:spPr/>
      <dgm:t>
        <a:bodyPr/>
        <a:lstStyle/>
        <a:p>
          <a:endParaRPr lang="es-ES"/>
        </a:p>
      </dgm:t>
    </dgm:pt>
    <dgm:pt modelId="{A328FF6E-D807-41F5-9B54-86013E55F153}" type="sibTrans" cxnId="{9B1D81FF-828C-42CF-A368-9B3F75316107}">
      <dgm:prSet/>
      <dgm:spPr/>
      <dgm:t>
        <a:bodyPr/>
        <a:lstStyle/>
        <a:p>
          <a:endParaRPr lang="es-ES"/>
        </a:p>
      </dgm:t>
    </dgm:pt>
    <dgm:pt modelId="{8AD94216-9494-45CE-9D8C-32B21AA93E70}">
      <dgm:prSet/>
      <dgm:spPr/>
      <dgm:t>
        <a:bodyPr/>
        <a:lstStyle/>
        <a:p>
          <a:pPr rtl="0"/>
          <a:r>
            <a:rPr lang="es-ES" dirty="0" err="1" smtClean="0"/>
            <a:t>Using</a:t>
          </a:r>
          <a:r>
            <a:rPr lang="es-ES" dirty="0" smtClean="0"/>
            <a:t> </a:t>
          </a:r>
          <a:r>
            <a:rPr lang="es-ES" dirty="0" err="1" smtClean="0"/>
            <a:t>Static</a:t>
          </a:r>
          <a:endParaRPr lang="es-ES" dirty="0"/>
        </a:p>
      </dgm:t>
    </dgm:pt>
    <dgm:pt modelId="{B59B5394-6F1A-4FB4-BCA5-DEC8259A1DE6}" type="parTrans" cxnId="{630E918D-23C9-4948-B75C-7CA25F2E4DD8}">
      <dgm:prSet/>
      <dgm:spPr/>
      <dgm:t>
        <a:bodyPr/>
        <a:lstStyle/>
        <a:p>
          <a:endParaRPr lang="es-ES"/>
        </a:p>
      </dgm:t>
    </dgm:pt>
    <dgm:pt modelId="{5EB3ECBF-DF34-4692-ADCC-1B31420CF612}" type="sibTrans" cxnId="{630E918D-23C9-4948-B75C-7CA25F2E4DD8}">
      <dgm:prSet/>
      <dgm:spPr/>
      <dgm:t>
        <a:bodyPr/>
        <a:lstStyle/>
        <a:p>
          <a:endParaRPr lang="es-ES"/>
        </a:p>
      </dgm:t>
    </dgm:pt>
    <dgm:pt modelId="{B359E142-1B4D-4CAE-87C4-19F421A6FB5D}">
      <dgm:prSet/>
      <dgm:spPr/>
      <dgm:t>
        <a:bodyPr/>
        <a:lstStyle/>
        <a:p>
          <a:pPr rtl="0"/>
          <a:r>
            <a:rPr lang="es-ES" dirty="0" err="1" smtClean="0"/>
            <a:t>String</a:t>
          </a:r>
          <a:r>
            <a:rPr lang="es-ES" dirty="0" smtClean="0"/>
            <a:t> </a:t>
          </a:r>
          <a:r>
            <a:rPr lang="es-ES" dirty="0" err="1" smtClean="0"/>
            <a:t>Interpolation</a:t>
          </a:r>
          <a:endParaRPr lang="es-ES" dirty="0"/>
        </a:p>
      </dgm:t>
    </dgm:pt>
    <dgm:pt modelId="{A4406764-A0B0-43A6-A83F-5D5838FD7458}" type="parTrans" cxnId="{89DF4ACA-B01F-4550-8D8E-CF6F433FEB88}">
      <dgm:prSet/>
      <dgm:spPr/>
      <dgm:t>
        <a:bodyPr/>
        <a:lstStyle/>
        <a:p>
          <a:endParaRPr lang="es-ES"/>
        </a:p>
      </dgm:t>
    </dgm:pt>
    <dgm:pt modelId="{02FCD9F4-2104-45C6-B941-373E69243DA7}" type="sibTrans" cxnId="{89DF4ACA-B01F-4550-8D8E-CF6F433FEB88}">
      <dgm:prSet/>
      <dgm:spPr/>
      <dgm:t>
        <a:bodyPr/>
        <a:lstStyle/>
        <a:p>
          <a:endParaRPr lang="es-ES"/>
        </a:p>
      </dgm:t>
    </dgm:pt>
    <dgm:pt modelId="{AEB46618-9FF0-4A2F-8428-C7E6AC35FC82}">
      <dgm:prSet/>
      <dgm:spPr/>
      <dgm:t>
        <a:bodyPr/>
        <a:lstStyle/>
        <a:p>
          <a:pPr rtl="0"/>
          <a:r>
            <a:rPr lang="es-ES" dirty="0" err="1" smtClean="0"/>
            <a:t>Safe</a:t>
          </a:r>
          <a:r>
            <a:rPr lang="es-ES" dirty="0" smtClean="0"/>
            <a:t> </a:t>
          </a:r>
          <a:r>
            <a:rPr lang="es-ES" dirty="0" err="1" smtClean="0"/>
            <a:t>Navegation</a:t>
          </a:r>
          <a:r>
            <a:rPr lang="es-ES" dirty="0" smtClean="0"/>
            <a:t> (Operador condicional NULL)</a:t>
          </a:r>
          <a:endParaRPr lang="es-ES" dirty="0"/>
        </a:p>
      </dgm:t>
    </dgm:pt>
    <dgm:pt modelId="{5BB7AB13-A6F2-424A-9844-E7D19E06492C}" type="parTrans" cxnId="{ED5EC06D-7BB7-417E-9E9B-D05863BB30BF}">
      <dgm:prSet/>
      <dgm:spPr/>
      <dgm:t>
        <a:bodyPr/>
        <a:lstStyle/>
        <a:p>
          <a:endParaRPr lang="es-ES"/>
        </a:p>
      </dgm:t>
    </dgm:pt>
    <dgm:pt modelId="{664C3210-0DC7-431F-A62F-61FD28C00710}" type="sibTrans" cxnId="{ED5EC06D-7BB7-417E-9E9B-D05863BB30BF}">
      <dgm:prSet/>
      <dgm:spPr/>
      <dgm:t>
        <a:bodyPr/>
        <a:lstStyle/>
        <a:p>
          <a:endParaRPr lang="es-ES"/>
        </a:p>
      </dgm:t>
    </dgm:pt>
    <dgm:pt modelId="{3A707F27-B796-458A-ACA6-E138A4EA7144}">
      <dgm:prSet/>
      <dgm:spPr/>
      <dgm:t>
        <a:bodyPr/>
        <a:lstStyle/>
        <a:p>
          <a:pPr rtl="0"/>
          <a:r>
            <a:rPr lang="es-ES" dirty="0" err="1" smtClean="0"/>
            <a:t>Autoproperties</a:t>
          </a:r>
          <a:endParaRPr lang="es-ES" dirty="0"/>
        </a:p>
      </dgm:t>
    </dgm:pt>
    <dgm:pt modelId="{8C5ADF62-9A7B-4522-B365-F30CC02B5783}" type="parTrans" cxnId="{2E19F736-1AB0-4FCB-9759-1D6C5E7348E4}">
      <dgm:prSet/>
      <dgm:spPr/>
      <dgm:t>
        <a:bodyPr/>
        <a:lstStyle/>
        <a:p>
          <a:endParaRPr lang="es-ES"/>
        </a:p>
      </dgm:t>
    </dgm:pt>
    <dgm:pt modelId="{FF246AE8-E26E-4065-9EE3-595B7770376F}" type="sibTrans" cxnId="{2E19F736-1AB0-4FCB-9759-1D6C5E7348E4}">
      <dgm:prSet/>
      <dgm:spPr/>
      <dgm:t>
        <a:bodyPr/>
        <a:lstStyle/>
        <a:p>
          <a:endParaRPr lang="es-ES"/>
        </a:p>
      </dgm:t>
    </dgm:pt>
    <dgm:pt modelId="{540D9C7C-8C1B-4FC2-B03F-B9794168CBDC}">
      <dgm:prSet/>
      <dgm:spPr/>
      <dgm:t>
        <a:bodyPr/>
        <a:lstStyle/>
        <a:p>
          <a:pPr rtl="0"/>
          <a:r>
            <a:rPr lang="es-ES" smtClean="0"/>
            <a:t>Expresion Bodied Members</a:t>
          </a:r>
          <a:endParaRPr lang="es-ES" dirty="0"/>
        </a:p>
      </dgm:t>
    </dgm:pt>
    <dgm:pt modelId="{85BC0BC3-88E7-4CD5-8CC9-ABAC48D6DC18}" type="parTrans" cxnId="{6DEDF00A-92D8-46CB-BAC5-1490820D3B3A}">
      <dgm:prSet/>
      <dgm:spPr/>
      <dgm:t>
        <a:bodyPr/>
        <a:lstStyle/>
        <a:p>
          <a:endParaRPr lang="es-ES"/>
        </a:p>
      </dgm:t>
    </dgm:pt>
    <dgm:pt modelId="{D332637C-F768-48A8-A08A-8ADA3DB7DF25}" type="sibTrans" cxnId="{6DEDF00A-92D8-46CB-BAC5-1490820D3B3A}">
      <dgm:prSet/>
      <dgm:spPr/>
      <dgm:t>
        <a:bodyPr/>
        <a:lstStyle/>
        <a:p>
          <a:endParaRPr lang="es-ES"/>
        </a:p>
      </dgm:t>
    </dgm:pt>
    <dgm:pt modelId="{DDA85942-D006-4137-9067-1E5A2D14F8A2}">
      <dgm:prSet/>
      <dgm:spPr/>
      <dgm:t>
        <a:bodyPr/>
        <a:lstStyle/>
        <a:p>
          <a:pPr rtl="0"/>
          <a:r>
            <a:rPr lang="es-ES" smtClean="0"/>
            <a:t>Collectoin Initializers</a:t>
          </a:r>
          <a:endParaRPr lang="es-ES" dirty="0"/>
        </a:p>
      </dgm:t>
    </dgm:pt>
    <dgm:pt modelId="{4CC087EE-E51B-4538-B682-650FBEB04BA5}" type="parTrans" cxnId="{D94A25AB-77BC-4D08-9553-110A04ABAC57}">
      <dgm:prSet/>
      <dgm:spPr/>
      <dgm:t>
        <a:bodyPr/>
        <a:lstStyle/>
        <a:p>
          <a:endParaRPr lang="es-ES"/>
        </a:p>
      </dgm:t>
    </dgm:pt>
    <dgm:pt modelId="{FABF278C-A6EC-4725-9C96-D6AE1D2B4A32}" type="sibTrans" cxnId="{D94A25AB-77BC-4D08-9553-110A04ABAC57}">
      <dgm:prSet/>
      <dgm:spPr/>
      <dgm:t>
        <a:bodyPr/>
        <a:lstStyle/>
        <a:p>
          <a:endParaRPr lang="es-ES"/>
        </a:p>
      </dgm:t>
    </dgm:pt>
    <dgm:pt modelId="{361AF906-A73D-4B31-BBC0-811C5569BFD5}">
      <dgm:prSet/>
      <dgm:spPr/>
      <dgm:t>
        <a:bodyPr/>
        <a:lstStyle/>
        <a:p>
          <a:pPr rtl="0"/>
          <a:r>
            <a:rPr lang="es-ES" smtClean="0"/>
            <a:t>Exception Filters</a:t>
          </a:r>
          <a:endParaRPr lang="es-ES" dirty="0"/>
        </a:p>
      </dgm:t>
    </dgm:pt>
    <dgm:pt modelId="{4DF03793-9B47-448F-AC9E-C6C755C7E905}" type="parTrans" cxnId="{BC0AB967-79AC-4475-9519-D307968C8D13}">
      <dgm:prSet/>
      <dgm:spPr/>
      <dgm:t>
        <a:bodyPr/>
        <a:lstStyle/>
        <a:p>
          <a:endParaRPr lang="es-ES"/>
        </a:p>
      </dgm:t>
    </dgm:pt>
    <dgm:pt modelId="{2AB69BB3-55B6-4457-AD8F-F45E66CA2BD6}" type="sibTrans" cxnId="{BC0AB967-79AC-4475-9519-D307968C8D13}">
      <dgm:prSet/>
      <dgm:spPr/>
      <dgm:t>
        <a:bodyPr/>
        <a:lstStyle/>
        <a:p>
          <a:endParaRPr lang="es-ES"/>
        </a:p>
      </dgm:t>
    </dgm:pt>
    <dgm:pt modelId="{E56F1900-67AB-414C-B993-20E46BE57774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F1B5137-ED2A-47F1-BA14-69D95BD5A4CE}" type="pres">
      <dgm:prSet presAssocID="{9C88220A-761A-4F7D-AA10-BAC424FB10F0}" presName="composite" presStyleCnt="0"/>
      <dgm:spPr/>
      <dgm:t>
        <a:bodyPr/>
        <a:lstStyle/>
        <a:p>
          <a:endParaRPr lang="es-ES"/>
        </a:p>
      </dgm:t>
    </dgm:pt>
    <dgm:pt modelId="{0717EAAB-C77E-4092-9A65-15F6C5B06302}" type="pres">
      <dgm:prSet presAssocID="{9C88220A-761A-4F7D-AA10-BAC424FB10F0}" presName="rect1" presStyleLbl="tr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F842A2-ADB3-4DCA-8687-4EE1A6F025FD}" type="pres">
      <dgm:prSet presAssocID="{9C88220A-761A-4F7D-AA10-BAC424FB10F0}" presName="rect2" presStyleLbl="fgImgPlace1" presStyleIdx="0" presStyleCnt="8"/>
      <dgm:spPr/>
      <dgm:t>
        <a:bodyPr/>
        <a:lstStyle/>
        <a:p>
          <a:endParaRPr lang="es-ES"/>
        </a:p>
      </dgm:t>
    </dgm:pt>
    <dgm:pt modelId="{DF3ED61E-452F-43E9-BD4F-839B03CFF895}" type="pres">
      <dgm:prSet presAssocID="{A328FF6E-D807-41F5-9B54-86013E55F153}" presName="sibTrans" presStyleCnt="0"/>
      <dgm:spPr/>
      <dgm:t>
        <a:bodyPr/>
        <a:lstStyle/>
        <a:p>
          <a:endParaRPr lang="es-ES"/>
        </a:p>
      </dgm:t>
    </dgm:pt>
    <dgm:pt modelId="{120F9105-0232-433C-9261-8D5D508812A3}" type="pres">
      <dgm:prSet presAssocID="{8AD94216-9494-45CE-9D8C-32B21AA93E70}" presName="composite" presStyleCnt="0"/>
      <dgm:spPr/>
      <dgm:t>
        <a:bodyPr/>
        <a:lstStyle/>
        <a:p>
          <a:endParaRPr lang="es-ES"/>
        </a:p>
      </dgm:t>
    </dgm:pt>
    <dgm:pt modelId="{08340D12-C0E8-493D-A52B-F9D28002C43D}" type="pres">
      <dgm:prSet presAssocID="{8AD94216-9494-45CE-9D8C-32B21AA93E70}" presName="rect1" presStyleLbl="tr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92FD85-9AE5-4B34-AB3F-C84C3C0A10D5}" type="pres">
      <dgm:prSet presAssocID="{8AD94216-9494-45CE-9D8C-32B21AA93E70}" presName="rect2" presStyleLbl="fgImgPlace1" presStyleIdx="1" presStyleCnt="8"/>
      <dgm:spPr/>
      <dgm:t>
        <a:bodyPr/>
        <a:lstStyle/>
        <a:p>
          <a:endParaRPr lang="es-ES"/>
        </a:p>
      </dgm:t>
    </dgm:pt>
    <dgm:pt modelId="{1631CFB3-1CC8-4E5C-8861-83D4519BCFF5}" type="pres">
      <dgm:prSet presAssocID="{5EB3ECBF-DF34-4692-ADCC-1B31420CF612}" presName="sibTrans" presStyleCnt="0"/>
      <dgm:spPr/>
      <dgm:t>
        <a:bodyPr/>
        <a:lstStyle/>
        <a:p>
          <a:endParaRPr lang="es-ES"/>
        </a:p>
      </dgm:t>
    </dgm:pt>
    <dgm:pt modelId="{CF029497-017A-4C68-B842-05E75DF583DF}" type="pres">
      <dgm:prSet presAssocID="{B359E142-1B4D-4CAE-87C4-19F421A6FB5D}" presName="composite" presStyleCnt="0"/>
      <dgm:spPr/>
      <dgm:t>
        <a:bodyPr/>
        <a:lstStyle/>
        <a:p>
          <a:endParaRPr lang="es-ES"/>
        </a:p>
      </dgm:t>
    </dgm:pt>
    <dgm:pt modelId="{FEFD136A-B14B-4B31-9AAA-5B3285F107FA}" type="pres">
      <dgm:prSet presAssocID="{B359E142-1B4D-4CAE-87C4-19F421A6FB5D}" presName="rect1" presStyleLbl="tr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18E00F-D099-4607-A125-6A3E266918C8}" type="pres">
      <dgm:prSet presAssocID="{B359E142-1B4D-4CAE-87C4-19F421A6FB5D}" presName="rect2" presStyleLbl="fgImgPlace1" presStyleIdx="2" presStyleCnt="8"/>
      <dgm:spPr/>
      <dgm:t>
        <a:bodyPr/>
        <a:lstStyle/>
        <a:p>
          <a:endParaRPr lang="es-ES"/>
        </a:p>
      </dgm:t>
    </dgm:pt>
    <dgm:pt modelId="{7BBC437E-DE94-4D76-8594-1F1F59BC253A}" type="pres">
      <dgm:prSet presAssocID="{02FCD9F4-2104-45C6-B941-373E69243DA7}" presName="sibTrans" presStyleCnt="0"/>
      <dgm:spPr/>
      <dgm:t>
        <a:bodyPr/>
        <a:lstStyle/>
        <a:p>
          <a:endParaRPr lang="es-ES"/>
        </a:p>
      </dgm:t>
    </dgm:pt>
    <dgm:pt modelId="{DBEC190C-A685-4A9B-9A52-7A9530C86780}" type="pres">
      <dgm:prSet presAssocID="{AEB46618-9FF0-4A2F-8428-C7E6AC35FC82}" presName="composite" presStyleCnt="0"/>
      <dgm:spPr/>
      <dgm:t>
        <a:bodyPr/>
        <a:lstStyle/>
        <a:p>
          <a:endParaRPr lang="es-ES"/>
        </a:p>
      </dgm:t>
    </dgm:pt>
    <dgm:pt modelId="{EB996B87-8CB8-4B2B-AA34-67AE7EE52DDD}" type="pres">
      <dgm:prSet presAssocID="{AEB46618-9FF0-4A2F-8428-C7E6AC35FC82}" presName="rect1" presStyleLbl="tr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224224-B75E-4F22-B627-EC5B207C7A1B}" type="pres">
      <dgm:prSet presAssocID="{AEB46618-9FF0-4A2F-8428-C7E6AC35FC82}" presName="rect2" presStyleLbl="fgImgPlace1" presStyleIdx="3" presStyleCnt="8"/>
      <dgm:spPr/>
      <dgm:t>
        <a:bodyPr/>
        <a:lstStyle/>
        <a:p>
          <a:endParaRPr lang="es-ES"/>
        </a:p>
      </dgm:t>
    </dgm:pt>
    <dgm:pt modelId="{3C5AF1D2-C7C3-4D65-8ADC-1DDDA1526588}" type="pres">
      <dgm:prSet presAssocID="{664C3210-0DC7-431F-A62F-61FD28C00710}" presName="sibTrans" presStyleCnt="0"/>
      <dgm:spPr/>
      <dgm:t>
        <a:bodyPr/>
        <a:lstStyle/>
        <a:p>
          <a:endParaRPr lang="es-ES"/>
        </a:p>
      </dgm:t>
    </dgm:pt>
    <dgm:pt modelId="{4FC37D4C-7590-4F3B-953F-E24840B218F1}" type="pres">
      <dgm:prSet presAssocID="{3A707F27-B796-458A-ACA6-E138A4EA7144}" presName="composite" presStyleCnt="0"/>
      <dgm:spPr/>
      <dgm:t>
        <a:bodyPr/>
        <a:lstStyle/>
        <a:p>
          <a:endParaRPr lang="es-ES"/>
        </a:p>
      </dgm:t>
    </dgm:pt>
    <dgm:pt modelId="{5E184977-E900-4EF8-B31C-A1EABF2B94D0}" type="pres">
      <dgm:prSet presAssocID="{3A707F27-B796-458A-ACA6-E138A4EA7144}" presName="rect1" presStyleLbl="tr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8BB1F6-D61E-4CCE-AE49-E0DF81A24385}" type="pres">
      <dgm:prSet presAssocID="{3A707F27-B796-458A-ACA6-E138A4EA7144}" presName="rect2" presStyleLbl="fgImgPlace1" presStyleIdx="4" presStyleCnt="8"/>
      <dgm:spPr/>
      <dgm:t>
        <a:bodyPr/>
        <a:lstStyle/>
        <a:p>
          <a:endParaRPr lang="es-ES"/>
        </a:p>
      </dgm:t>
    </dgm:pt>
    <dgm:pt modelId="{A0C3827F-1AF4-4E00-B193-684835EF43DE}" type="pres">
      <dgm:prSet presAssocID="{FF246AE8-E26E-4065-9EE3-595B7770376F}" presName="sibTrans" presStyleCnt="0"/>
      <dgm:spPr/>
      <dgm:t>
        <a:bodyPr/>
        <a:lstStyle/>
        <a:p>
          <a:endParaRPr lang="es-ES"/>
        </a:p>
      </dgm:t>
    </dgm:pt>
    <dgm:pt modelId="{37DB4EE8-6C5B-433B-A309-2C64B92F8E54}" type="pres">
      <dgm:prSet presAssocID="{540D9C7C-8C1B-4FC2-B03F-B9794168CBDC}" presName="composite" presStyleCnt="0"/>
      <dgm:spPr/>
      <dgm:t>
        <a:bodyPr/>
        <a:lstStyle/>
        <a:p>
          <a:endParaRPr lang="es-ES"/>
        </a:p>
      </dgm:t>
    </dgm:pt>
    <dgm:pt modelId="{0FDF5A04-67F5-41CF-BB43-C02642C96F6D}" type="pres">
      <dgm:prSet presAssocID="{540D9C7C-8C1B-4FC2-B03F-B9794168CBDC}" presName="rect1" presStyleLbl="tr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437F55-A3A2-47FE-8BA8-0C5C1D723980}" type="pres">
      <dgm:prSet presAssocID="{540D9C7C-8C1B-4FC2-B03F-B9794168CBDC}" presName="rect2" presStyleLbl="fgImgPlace1" presStyleIdx="5" presStyleCnt="8"/>
      <dgm:spPr/>
      <dgm:t>
        <a:bodyPr/>
        <a:lstStyle/>
        <a:p>
          <a:endParaRPr lang="es-ES"/>
        </a:p>
      </dgm:t>
    </dgm:pt>
    <dgm:pt modelId="{BC77F24D-80D6-47AF-9E08-EF969648D747}" type="pres">
      <dgm:prSet presAssocID="{D332637C-F768-48A8-A08A-8ADA3DB7DF25}" presName="sibTrans" presStyleCnt="0"/>
      <dgm:spPr/>
      <dgm:t>
        <a:bodyPr/>
        <a:lstStyle/>
        <a:p>
          <a:endParaRPr lang="es-ES"/>
        </a:p>
      </dgm:t>
    </dgm:pt>
    <dgm:pt modelId="{D83F0BA0-B18D-4330-A6C3-6C3836943349}" type="pres">
      <dgm:prSet presAssocID="{DDA85942-D006-4137-9067-1E5A2D14F8A2}" presName="composite" presStyleCnt="0"/>
      <dgm:spPr/>
      <dgm:t>
        <a:bodyPr/>
        <a:lstStyle/>
        <a:p>
          <a:endParaRPr lang="es-ES"/>
        </a:p>
      </dgm:t>
    </dgm:pt>
    <dgm:pt modelId="{06618729-BFB6-420C-9314-238FFAD24C00}" type="pres">
      <dgm:prSet presAssocID="{DDA85942-D006-4137-9067-1E5A2D14F8A2}" presName="rect1" presStyleLbl="tr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C35862-6562-49FF-958C-9117BEC01B2E}" type="pres">
      <dgm:prSet presAssocID="{DDA85942-D006-4137-9067-1E5A2D14F8A2}" presName="rect2" presStyleLbl="fgImgPlace1" presStyleIdx="6" presStyleCnt="8"/>
      <dgm:spPr/>
      <dgm:t>
        <a:bodyPr/>
        <a:lstStyle/>
        <a:p>
          <a:endParaRPr lang="es-ES"/>
        </a:p>
      </dgm:t>
    </dgm:pt>
    <dgm:pt modelId="{CE1D2F2A-D19B-46E4-8924-54E5D46D0E77}" type="pres">
      <dgm:prSet presAssocID="{FABF278C-A6EC-4725-9C96-D6AE1D2B4A32}" presName="sibTrans" presStyleCnt="0"/>
      <dgm:spPr/>
      <dgm:t>
        <a:bodyPr/>
        <a:lstStyle/>
        <a:p>
          <a:endParaRPr lang="es-ES"/>
        </a:p>
      </dgm:t>
    </dgm:pt>
    <dgm:pt modelId="{45C4C15B-FFE7-4661-A08E-D08D1B54AA3D}" type="pres">
      <dgm:prSet presAssocID="{361AF906-A73D-4B31-BBC0-811C5569BFD5}" presName="composite" presStyleCnt="0"/>
      <dgm:spPr/>
      <dgm:t>
        <a:bodyPr/>
        <a:lstStyle/>
        <a:p>
          <a:endParaRPr lang="es-ES"/>
        </a:p>
      </dgm:t>
    </dgm:pt>
    <dgm:pt modelId="{7F14D4AA-85F9-43C0-9311-8EF7A7FCA9E9}" type="pres">
      <dgm:prSet presAssocID="{361AF906-A73D-4B31-BBC0-811C5569BFD5}" presName="rect1" presStyleLbl="tr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8D1C59-25CE-4C3A-89C3-C993A634BE8F}" type="pres">
      <dgm:prSet presAssocID="{361AF906-A73D-4B31-BBC0-811C5569BFD5}" presName="rect2" presStyleLbl="fgImgPlace1" presStyleIdx="7" presStyleCnt="8"/>
      <dgm:spPr/>
      <dgm:t>
        <a:bodyPr/>
        <a:lstStyle/>
        <a:p>
          <a:endParaRPr lang="es-ES"/>
        </a:p>
      </dgm:t>
    </dgm:pt>
  </dgm:ptLst>
  <dgm:cxnLst>
    <dgm:cxn modelId="{89DF4ACA-B01F-4550-8D8E-CF6F433FEB88}" srcId="{352FE7B3-671C-4073-B16B-7DCE4922259F}" destId="{B359E142-1B4D-4CAE-87C4-19F421A6FB5D}" srcOrd="2" destOrd="0" parTransId="{A4406764-A0B0-43A6-A83F-5D5838FD7458}" sibTransId="{02FCD9F4-2104-45C6-B941-373E69243DA7}"/>
    <dgm:cxn modelId="{DDF542E2-0BF8-4E69-BDBD-0201F3CF0119}" type="presOf" srcId="{8AD94216-9494-45CE-9D8C-32B21AA93E70}" destId="{08340D12-C0E8-493D-A52B-F9D28002C43D}" srcOrd="0" destOrd="0" presId="urn:microsoft.com/office/officeart/2008/layout/PictureStrips"/>
    <dgm:cxn modelId="{6A9BAD9D-C735-4F8C-85E6-88A88619BBE2}" type="presOf" srcId="{B359E142-1B4D-4CAE-87C4-19F421A6FB5D}" destId="{FEFD136A-B14B-4B31-9AAA-5B3285F107FA}" srcOrd="0" destOrd="0" presId="urn:microsoft.com/office/officeart/2008/layout/PictureStrips"/>
    <dgm:cxn modelId="{F3365351-1353-42D9-8591-7C108C61BAAB}" type="presOf" srcId="{3A707F27-B796-458A-ACA6-E138A4EA7144}" destId="{5E184977-E900-4EF8-B31C-A1EABF2B94D0}" srcOrd="0" destOrd="0" presId="urn:microsoft.com/office/officeart/2008/layout/PictureStrips"/>
    <dgm:cxn modelId="{3AC6D32F-3512-4712-8F2C-902F118E8D6B}" type="presOf" srcId="{361AF906-A73D-4B31-BBC0-811C5569BFD5}" destId="{7F14D4AA-85F9-43C0-9311-8EF7A7FCA9E9}" srcOrd="0" destOrd="0" presId="urn:microsoft.com/office/officeart/2008/layout/PictureStrips"/>
    <dgm:cxn modelId="{D94A25AB-77BC-4D08-9553-110A04ABAC57}" srcId="{352FE7B3-671C-4073-B16B-7DCE4922259F}" destId="{DDA85942-D006-4137-9067-1E5A2D14F8A2}" srcOrd="6" destOrd="0" parTransId="{4CC087EE-E51B-4538-B682-650FBEB04BA5}" sibTransId="{FABF278C-A6EC-4725-9C96-D6AE1D2B4A32}"/>
    <dgm:cxn modelId="{630E918D-23C9-4948-B75C-7CA25F2E4DD8}" srcId="{352FE7B3-671C-4073-B16B-7DCE4922259F}" destId="{8AD94216-9494-45CE-9D8C-32B21AA93E70}" srcOrd="1" destOrd="0" parTransId="{B59B5394-6F1A-4FB4-BCA5-DEC8259A1DE6}" sibTransId="{5EB3ECBF-DF34-4692-ADCC-1B31420CF612}"/>
    <dgm:cxn modelId="{ED5EC06D-7BB7-417E-9E9B-D05863BB30BF}" srcId="{352FE7B3-671C-4073-B16B-7DCE4922259F}" destId="{AEB46618-9FF0-4A2F-8428-C7E6AC35FC82}" srcOrd="3" destOrd="0" parTransId="{5BB7AB13-A6F2-424A-9844-E7D19E06492C}" sibTransId="{664C3210-0DC7-431F-A62F-61FD28C00710}"/>
    <dgm:cxn modelId="{BC0AB967-79AC-4475-9519-D307968C8D13}" srcId="{352FE7B3-671C-4073-B16B-7DCE4922259F}" destId="{361AF906-A73D-4B31-BBC0-811C5569BFD5}" srcOrd="7" destOrd="0" parTransId="{4DF03793-9B47-448F-AC9E-C6C755C7E905}" sibTransId="{2AB69BB3-55B6-4457-AD8F-F45E66CA2BD6}"/>
    <dgm:cxn modelId="{12841994-6A0D-4EFD-B3D5-DE43CFF23C23}" type="presOf" srcId="{9C88220A-761A-4F7D-AA10-BAC424FB10F0}" destId="{0717EAAB-C77E-4092-9A65-15F6C5B06302}" srcOrd="0" destOrd="0" presId="urn:microsoft.com/office/officeart/2008/layout/PictureStrips"/>
    <dgm:cxn modelId="{AC38A609-9A74-4364-A9A6-0D687CCD77CE}" type="presOf" srcId="{352FE7B3-671C-4073-B16B-7DCE4922259F}" destId="{E56F1900-67AB-414C-B993-20E46BE57774}" srcOrd="0" destOrd="0" presId="urn:microsoft.com/office/officeart/2008/layout/PictureStrips"/>
    <dgm:cxn modelId="{6DEDF00A-92D8-46CB-BAC5-1490820D3B3A}" srcId="{352FE7B3-671C-4073-B16B-7DCE4922259F}" destId="{540D9C7C-8C1B-4FC2-B03F-B9794168CBDC}" srcOrd="5" destOrd="0" parTransId="{85BC0BC3-88E7-4CD5-8CC9-ABAC48D6DC18}" sibTransId="{D332637C-F768-48A8-A08A-8ADA3DB7DF25}"/>
    <dgm:cxn modelId="{9B1D81FF-828C-42CF-A368-9B3F75316107}" srcId="{352FE7B3-671C-4073-B16B-7DCE4922259F}" destId="{9C88220A-761A-4F7D-AA10-BAC424FB10F0}" srcOrd="0" destOrd="0" parTransId="{2FE5BB0F-B73A-4921-92C0-73E78A0DED05}" sibTransId="{A328FF6E-D807-41F5-9B54-86013E55F153}"/>
    <dgm:cxn modelId="{9DA30BC6-FB36-499C-8288-B4B3EBE3FEB6}" type="presOf" srcId="{AEB46618-9FF0-4A2F-8428-C7E6AC35FC82}" destId="{EB996B87-8CB8-4B2B-AA34-67AE7EE52DDD}" srcOrd="0" destOrd="0" presId="urn:microsoft.com/office/officeart/2008/layout/PictureStrips"/>
    <dgm:cxn modelId="{423F74C7-EB45-4CC2-BF3F-B93BE4DFE69E}" type="presOf" srcId="{540D9C7C-8C1B-4FC2-B03F-B9794168CBDC}" destId="{0FDF5A04-67F5-41CF-BB43-C02642C96F6D}" srcOrd="0" destOrd="0" presId="urn:microsoft.com/office/officeart/2008/layout/PictureStrips"/>
    <dgm:cxn modelId="{CFE47F07-E5FF-4337-B63C-DE119EAE2678}" type="presOf" srcId="{DDA85942-D006-4137-9067-1E5A2D14F8A2}" destId="{06618729-BFB6-420C-9314-238FFAD24C00}" srcOrd="0" destOrd="0" presId="urn:microsoft.com/office/officeart/2008/layout/PictureStrips"/>
    <dgm:cxn modelId="{2E19F736-1AB0-4FCB-9759-1D6C5E7348E4}" srcId="{352FE7B3-671C-4073-B16B-7DCE4922259F}" destId="{3A707F27-B796-458A-ACA6-E138A4EA7144}" srcOrd="4" destOrd="0" parTransId="{8C5ADF62-9A7B-4522-B365-F30CC02B5783}" sibTransId="{FF246AE8-E26E-4065-9EE3-595B7770376F}"/>
    <dgm:cxn modelId="{184A3DF8-2AA8-4FE7-A78C-937B80C7BD1E}" type="presParOf" srcId="{E56F1900-67AB-414C-B993-20E46BE57774}" destId="{9F1B5137-ED2A-47F1-BA14-69D95BD5A4CE}" srcOrd="0" destOrd="0" presId="urn:microsoft.com/office/officeart/2008/layout/PictureStrips"/>
    <dgm:cxn modelId="{522F33D2-7DC5-4387-9529-EF265B3E0268}" type="presParOf" srcId="{9F1B5137-ED2A-47F1-BA14-69D95BD5A4CE}" destId="{0717EAAB-C77E-4092-9A65-15F6C5B06302}" srcOrd="0" destOrd="0" presId="urn:microsoft.com/office/officeart/2008/layout/PictureStrips"/>
    <dgm:cxn modelId="{38F83E38-50F3-40D3-9263-B0BA5BFAF3BD}" type="presParOf" srcId="{9F1B5137-ED2A-47F1-BA14-69D95BD5A4CE}" destId="{B4F842A2-ADB3-4DCA-8687-4EE1A6F025FD}" srcOrd="1" destOrd="0" presId="urn:microsoft.com/office/officeart/2008/layout/PictureStrips"/>
    <dgm:cxn modelId="{01DC4DF7-CC36-409B-ACDF-BDE9C03D9160}" type="presParOf" srcId="{E56F1900-67AB-414C-B993-20E46BE57774}" destId="{DF3ED61E-452F-43E9-BD4F-839B03CFF895}" srcOrd="1" destOrd="0" presId="urn:microsoft.com/office/officeart/2008/layout/PictureStrips"/>
    <dgm:cxn modelId="{937A9C50-F1DA-438D-B245-D26906BD82CF}" type="presParOf" srcId="{E56F1900-67AB-414C-B993-20E46BE57774}" destId="{120F9105-0232-433C-9261-8D5D508812A3}" srcOrd="2" destOrd="0" presId="urn:microsoft.com/office/officeart/2008/layout/PictureStrips"/>
    <dgm:cxn modelId="{411BE794-9BB1-4EBD-9493-76F5042148D5}" type="presParOf" srcId="{120F9105-0232-433C-9261-8D5D508812A3}" destId="{08340D12-C0E8-493D-A52B-F9D28002C43D}" srcOrd="0" destOrd="0" presId="urn:microsoft.com/office/officeart/2008/layout/PictureStrips"/>
    <dgm:cxn modelId="{BE723267-27E9-402D-81E0-F05745D133A5}" type="presParOf" srcId="{120F9105-0232-433C-9261-8D5D508812A3}" destId="{6292FD85-9AE5-4B34-AB3F-C84C3C0A10D5}" srcOrd="1" destOrd="0" presId="urn:microsoft.com/office/officeart/2008/layout/PictureStrips"/>
    <dgm:cxn modelId="{7DE613B4-6B7B-4A36-8982-BC9546537828}" type="presParOf" srcId="{E56F1900-67AB-414C-B993-20E46BE57774}" destId="{1631CFB3-1CC8-4E5C-8861-83D4519BCFF5}" srcOrd="3" destOrd="0" presId="urn:microsoft.com/office/officeart/2008/layout/PictureStrips"/>
    <dgm:cxn modelId="{83E28FCE-E50F-4D13-876C-DE73AA367A28}" type="presParOf" srcId="{E56F1900-67AB-414C-B993-20E46BE57774}" destId="{CF029497-017A-4C68-B842-05E75DF583DF}" srcOrd="4" destOrd="0" presId="urn:microsoft.com/office/officeart/2008/layout/PictureStrips"/>
    <dgm:cxn modelId="{623C04CA-1470-4A6A-B936-4AD61DE9C9DD}" type="presParOf" srcId="{CF029497-017A-4C68-B842-05E75DF583DF}" destId="{FEFD136A-B14B-4B31-9AAA-5B3285F107FA}" srcOrd="0" destOrd="0" presId="urn:microsoft.com/office/officeart/2008/layout/PictureStrips"/>
    <dgm:cxn modelId="{9635AA87-0E17-47A3-8C1A-08D4EF76E35D}" type="presParOf" srcId="{CF029497-017A-4C68-B842-05E75DF583DF}" destId="{C118E00F-D099-4607-A125-6A3E266918C8}" srcOrd="1" destOrd="0" presId="urn:microsoft.com/office/officeart/2008/layout/PictureStrips"/>
    <dgm:cxn modelId="{90A6F4A1-76FC-4F9A-8B7A-313790B3323F}" type="presParOf" srcId="{E56F1900-67AB-414C-B993-20E46BE57774}" destId="{7BBC437E-DE94-4D76-8594-1F1F59BC253A}" srcOrd="5" destOrd="0" presId="urn:microsoft.com/office/officeart/2008/layout/PictureStrips"/>
    <dgm:cxn modelId="{C6A26321-E9B4-45FE-B9FB-B8896D6A782D}" type="presParOf" srcId="{E56F1900-67AB-414C-B993-20E46BE57774}" destId="{DBEC190C-A685-4A9B-9A52-7A9530C86780}" srcOrd="6" destOrd="0" presId="urn:microsoft.com/office/officeart/2008/layout/PictureStrips"/>
    <dgm:cxn modelId="{555A3C04-F130-4815-9F46-001FF8DEE1BE}" type="presParOf" srcId="{DBEC190C-A685-4A9B-9A52-7A9530C86780}" destId="{EB996B87-8CB8-4B2B-AA34-67AE7EE52DDD}" srcOrd="0" destOrd="0" presId="urn:microsoft.com/office/officeart/2008/layout/PictureStrips"/>
    <dgm:cxn modelId="{BED16CF0-C54E-4EE6-AD42-C62A31A0AFC1}" type="presParOf" srcId="{DBEC190C-A685-4A9B-9A52-7A9530C86780}" destId="{BA224224-B75E-4F22-B627-EC5B207C7A1B}" srcOrd="1" destOrd="0" presId="urn:microsoft.com/office/officeart/2008/layout/PictureStrips"/>
    <dgm:cxn modelId="{ADB56309-7E48-49A3-8A83-5C64EF346C03}" type="presParOf" srcId="{E56F1900-67AB-414C-B993-20E46BE57774}" destId="{3C5AF1D2-C7C3-4D65-8ADC-1DDDA1526588}" srcOrd="7" destOrd="0" presId="urn:microsoft.com/office/officeart/2008/layout/PictureStrips"/>
    <dgm:cxn modelId="{29916900-29CF-402A-A946-E82D7C1A3F6C}" type="presParOf" srcId="{E56F1900-67AB-414C-B993-20E46BE57774}" destId="{4FC37D4C-7590-4F3B-953F-E24840B218F1}" srcOrd="8" destOrd="0" presId="urn:microsoft.com/office/officeart/2008/layout/PictureStrips"/>
    <dgm:cxn modelId="{108ADC2D-5DB6-468B-9B11-8FE9AC6EBE08}" type="presParOf" srcId="{4FC37D4C-7590-4F3B-953F-E24840B218F1}" destId="{5E184977-E900-4EF8-B31C-A1EABF2B94D0}" srcOrd="0" destOrd="0" presId="urn:microsoft.com/office/officeart/2008/layout/PictureStrips"/>
    <dgm:cxn modelId="{3D9E8067-A2C5-4074-A98E-7C0C51DCD416}" type="presParOf" srcId="{4FC37D4C-7590-4F3B-953F-E24840B218F1}" destId="{AA8BB1F6-D61E-4CCE-AE49-E0DF81A24385}" srcOrd="1" destOrd="0" presId="urn:microsoft.com/office/officeart/2008/layout/PictureStrips"/>
    <dgm:cxn modelId="{773A7848-7842-4B98-B566-462021569DBB}" type="presParOf" srcId="{E56F1900-67AB-414C-B993-20E46BE57774}" destId="{A0C3827F-1AF4-4E00-B193-684835EF43DE}" srcOrd="9" destOrd="0" presId="urn:microsoft.com/office/officeart/2008/layout/PictureStrips"/>
    <dgm:cxn modelId="{3577E28A-062C-4B2C-A8B3-021B9A9C2E9F}" type="presParOf" srcId="{E56F1900-67AB-414C-B993-20E46BE57774}" destId="{37DB4EE8-6C5B-433B-A309-2C64B92F8E54}" srcOrd="10" destOrd="0" presId="urn:microsoft.com/office/officeart/2008/layout/PictureStrips"/>
    <dgm:cxn modelId="{537D136B-A833-433E-97FE-B6F70A5E5DAD}" type="presParOf" srcId="{37DB4EE8-6C5B-433B-A309-2C64B92F8E54}" destId="{0FDF5A04-67F5-41CF-BB43-C02642C96F6D}" srcOrd="0" destOrd="0" presId="urn:microsoft.com/office/officeart/2008/layout/PictureStrips"/>
    <dgm:cxn modelId="{F89D4868-5CEF-451F-A825-C496C2981020}" type="presParOf" srcId="{37DB4EE8-6C5B-433B-A309-2C64B92F8E54}" destId="{5C437F55-A3A2-47FE-8BA8-0C5C1D723980}" srcOrd="1" destOrd="0" presId="urn:microsoft.com/office/officeart/2008/layout/PictureStrips"/>
    <dgm:cxn modelId="{31FC2F2B-636E-4FAB-9B17-ED4885F8298C}" type="presParOf" srcId="{E56F1900-67AB-414C-B993-20E46BE57774}" destId="{BC77F24D-80D6-47AF-9E08-EF969648D747}" srcOrd="11" destOrd="0" presId="urn:microsoft.com/office/officeart/2008/layout/PictureStrips"/>
    <dgm:cxn modelId="{23388B81-494E-4C2F-BDF2-27B9E1138B8B}" type="presParOf" srcId="{E56F1900-67AB-414C-B993-20E46BE57774}" destId="{D83F0BA0-B18D-4330-A6C3-6C3836943349}" srcOrd="12" destOrd="0" presId="urn:microsoft.com/office/officeart/2008/layout/PictureStrips"/>
    <dgm:cxn modelId="{226FFCE0-5161-4EE3-993A-780D883ECB16}" type="presParOf" srcId="{D83F0BA0-B18D-4330-A6C3-6C3836943349}" destId="{06618729-BFB6-420C-9314-238FFAD24C00}" srcOrd="0" destOrd="0" presId="urn:microsoft.com/office/officeart/2008/layout/PictureStrips"/>
    <dgm:cxn modelId="{919ED781-D616-4E04-BF41-0A7C7DE341A6}" type="presParOf" srcId="{D83F0BA0-B18D-4330-A6C3-6C3836943349}" destId="{EAC35862-6562-49FF-958C-9117BEC01B2E}" srcOrd="1" destOrd="0" presId="urn:microsoft.com/office/officeart/2008/layout/PictureStrips"/>
    <dgm:cxn modelId="{CFB66DC9-944D-4668-A20C-EF28ED27D902}" type="presParOf" srcId="{E56F1900-67AB-414C-B993-20E46BE57774}" destId="{CE1D2F2A-D19B-46E4-8924-54E5D46D0E77}" srcOrd="13" destOrd="0" presId="urn:microsoft.com/office/officeart/2008/layout/PictureStrips"/>
    <dgm:cxn modelId="{F7A28CD9-999D-455A-BEF7-FC50A433C60D}" type="presParOf" srcId="{E56F1900-67AB-414C-B993-20E46BE57774}" destId="{45C4C15B-FFE7-4661-A08E-D08D1B54AA3D}" srcOrd="14" destOrd="0" presId="urn:microsoft.com/office/officeart/2008/layout/PictureStrips"/>
    <dgm:cxn modelId="{9CD478BC-5FBB-4700-B8C6-A739885BE0B5}" type="presParOf" srcId="{45C4C15B-FFE7-4661-A08E-D08D1B54AA3D}" destId="{7F14D4AA-85F9-43C0-9311-8EF7A7FCA9E9}" srcOrd="0" destOrd="0" presId="urn:microsoft.com/office/officeart/2008/layout/PictureStrips"/>
    <dgm:cxn modelId="{146EF004-0ED8-43A8-AF8F-FD7879B2D317}" type="presParOf" srcId="{45C4C15B-FFE7-4661-A08E-D08D1B54AA3D}" destId="{A88D1C59-25CE-4C3A-89C3-C993A634BE8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802E-0937-47D4-BC87-B51C9102E14A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D70A-6E20-41D7-BFF2-98CB12FEDB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8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D938-3655-4752-BD05-94E8DAD0AC4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8:27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43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8:27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91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8:27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18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8:27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77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6.0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compatible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v2.0 hasta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4.6. No require de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ninguna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mayor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superior de Visual Studio: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 o superior.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cadenas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soporta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IFormatable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NO!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Basicamente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CLR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4).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También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podríamos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2013 +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Compilador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Roslyn (https://github.com/dotnet/Roslyn)</a:t>
            </a:r>
          </a:p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8:27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94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8:27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9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06426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49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15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58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68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409575"/>
            <a:ext cx="10972800" cy="6122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05449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13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7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7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9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1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9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7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3.png"/><Relationship Id="rId4" Type="http://schemas.openxmlformats.org/officeDocument/2006/relationships/diagramData" Target="../diagrams/data2.xml"/><Relationship Id="rId9" Type="http://schemas.openxmlformats.org/officeDocument/2006/relationships/hyperlink" Target="https://github.com/juanluelguerre/Training/tree/master/CSFeatures/CS6/CS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github.com/dotnet/roslyn" TargetMode="Externa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_Sharp_(programming_language)#cite_note-53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lguerrero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https://github.com/juanluelguerre/Training/tree/master/CSFeatur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csha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733" y="168275"/>
            <a:ext cx="6294647" cy="6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5703751" y="5621187"/>
            <a:ext cx="5789339" cy="756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jlguerrero@Gmail.com</a:t>
            </a:r>
            <a:endParaRPr lang="es-E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ES" sz="24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  <a:endParaRPr lang="es-ES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71864" y="3278476"/>
            <a:ext cx="6823362" cy="1186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54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6.0</a:t>
            </a:r>
            <a:endParaRPr lang="en-US" sz="54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4603290" y="2268193"/>
            <a:ext cx="7279813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NEW FEATURES C#</a:t>
            </a:r>
            <a:endParaRPr lang="es-E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30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79376" y="26459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 smtClean="0">
                <a:solidFill>
                  <a:schemeClr val="bg1"/>
                </a:solidFill>
              </a:rPr>
              <a:t>Roadmap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4093020111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59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1253587442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8 CuadroTexto"/>
          <p:cNvSpPr txBox="1"/>
          <p:nvPr/>
        </p:nvSpPr>
        <p:spPr>
          <a:xfrm>
            <a:off x="3575720" y="404664"/>
            <a:ext cx="83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C# 6.0: New </a:t>
            </a:r>
            <a:r>
              <a:rPr lang="es-E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s-ES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sultado de imagen de github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8300">
            <a:off x="8601388" y="1706638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055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3867" y="404664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Antes de empezar…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453" y="1800567"/>
            <a:ext cx="6315075" cy="3571875"/>
          </a:xfrm>
          <a:prstGeom prst="rect">
            <a:avLst/>
          </a:prstGeom>
        </p:spPr>
      </p:pic>
      <p:sp>
        <p:nvSpPr>
          <p:cNvPr id="29" name="8 CuadroTexto"/>
          <p:cNvSpPr txBox="1"/>
          <p:nvPr/>
        </p:nvSpPr>
        <p:spPr>
          <a:xfrm>
            <a:off x="1385227" y="2984941"/>
            <a:ext cx="289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¿Qué versión?</a:t>
            </a:r>
            <a:endParaRPr lang="es-E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49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de program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7" b="11700"/>
          <a:stretch/>
        </p:blipFill>
        <p:spPr bwMode="auto">
          <a:xfrm>
            <a:off x="0" y="-27384"/>
            <a:ext cx="12192000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945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5274" y="404617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Roslyn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31904" y="6381328"/>
            <a:ext cx="340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github.com/dotnet/roslyn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7603" y="1153426"/>
            <a:ext cx="741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 el resultado de reescribir </a:t>
            </a:r>
            <a:r>
              <a:rPr lang="es-ES" dirty="0"/>
              <a:t>los compiladores de C# y VB en código manejado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28" y="1659215"/>
            <a:ext cx="5448300" cy="284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086" y="2406317"/>
            <a:ext cx="5860727" cy="20479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8083" y="3202555"/>
            <a:ext cx="4424427" cy="3064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3035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10" y="1412776"/>
            <a:ext cx="11059350" cy="4806205"/>
          </a:xfrm>
          <a:prstGeom prst="rect">
            <a:avLst/>
          </a:prstGeom>
        </p:spPr>
      </p:pic>
      <p:sp>
        <p:nvSpPr>
          <p:cNvPr id="29" name="CuadroTexto 28">
            <a:hlinkClick r:id="rId6"/>
          </p:cNvPr>
          <p:cNvSpPr txBox="1"/>
          <p:nvPr/>
        </p:nvSpPr>
        <p:spPr>
          <a:xfrm>
            <a:off x="10441918" y="62271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6"/>
              </a:rPr>
              <a:t>Wikipedia</a:t>
            </a:r>
            <a:endParaRPr lang="es-ES" dirty="0"/>
          </a:p>
        </p:txBody>
      </p:sp>
      <p:sp>
        <p:nvSpPr>
          <p:cNvPr id="30" name="8 CuadroTexto"/>
          <p:cNvSpPr txBox="1"/>
          <p:nvPr/>
        </p:nvSpPr>
        <p:spPr>
          <a:xfrm>
            <a:off x="2953867" y="404664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Versión, Framework y Visual </a:t>
            </a:r>
            <a:r>
              <a:rPr lang="es-E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Studio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9120336" y="5013176"/>
            <a:ext cx="1440160" cy="1205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9110176" y="4673456"/>
            <a:ext cx="1440160" cy="2796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C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502118" y="4528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C000"/>
                </a:solidFill>
              </a:rPr>
              <a:t>***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 rot="19730977">
            <a:off x="7638982" y="4929506"/>
            <a:ext cx="218970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accent3"/>
                </a:solidFill>
              </a:rPr>
              <a:t>CLR Versión 4</a:t>
            </a:r>
            <a:endParaRPr lang="es-ES" sz="2800" b="1" dirty="0">
              <a:solidFill>
                <a:schemeClr val="accent3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 rot="19730977">
            <a:off x="5675943" y="4307429"/>
            <a:ext cx="578049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accent3"/>
                </a:solidFill>
              </a:rPr>
              <a:t>Algunas excepciones, ej.: </a:t>
            </a:r>
            <a:r>
              <a:rPr lang="es-ES" sz="2800" b="1" dirty="0" err="1" smtClean="0">
                <a:solidFill>
                  <a:schemeClr val="accent3"/>
                </a:solidFill>
              </a:rPr>
              <a:t>IFormatable</a:t>
            </a:r>
            <a:endParaRPr lang="es-E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37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" grpId="0"/>
      <p:bldP spid="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2" name="8 CuadroTexto"/>
          <p:cNvSpPr txBox="1"/>
          <p:nvPr/>
        </p:nvSpPr>
        <p:spPr>
          <a:xfrm>
            <a:off x="1188678" y="2844953"/>
            <a:ext cx="330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7.0/7.1/…</a:t>
            </a:r>
            <a:endParaRPr lang="es-ES" sz="4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8 CuadroTexto"/>
          <p:cNvSpPr txBox="1"/>
          <p:nvPr/>
        </p:nvSpPr>
        <p:spPr>
          <a:xfrm>
            <a:off x="6692876" y="3005978"/>
            <a:ext cx="35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Continuará…</a:t>
            </a:r>
            <a:endParaRPr lang="es-ES" sz="36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351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911424" y="4907107"/>
            <a:ext cx="7171337" cy="17923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jlguerrero@gmail.com</a:t>
            </a: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2077" y="2427735"/>
            <a:ext cx="6805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https://github.com/juanluelguerre/Training/tree/master/CSFeatures</a:t>
            </a:r>
            <a:r>
              <a:rPr lang="es-ES" dirty="0" smtClean="0">
                <a:hlinkClick r:id="rId4"/>
              </a:rPr>
              <a:t>/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Picture 2" descr="Resultado de imagen de github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1700808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570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</TotalTime>
  <Words>395</Words>
  <Application>Microsoft Office PowerPoint</Application>
  <PresentationFormat>Widescreen</PresentationFormat>
  <Paragraphs>73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Calibri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Luis Guerrero Minero</dc:creator>
  <cp:lastModifiedBy>Juan Luis Guerrero Minero</cp:lastModifiedBy>
  <cp:revision>461</cp:revision>
  <dcterms:created xsi:type="dcterms:W3CDTF">2017-02-22T16:11:00Z</dcterms:created>
  <dcterms:modified xsi:type="dcterms:W3CDTF">2020-07-09T18:27:29Z</dcterms:modified>
</cp:coreProperties>
</file>