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0" r:id="rId3"/>
    <p:sldId id="300" r:id="rId4"/>
    <p:sldId id="297" r:id="rId5"/>
    <p:sldId id="299" r:id="rId6"/>
    <p:sldId id="295" r:id="rId7"/>
    <p:sldId id="293" r:id="rId8"/>
    <p:sldId id="284" r:id="rId9"/>
    <p:sldId id="28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5" autoAdjust="0"/>
    <p:restoredTop sz="59879" autoAdjust="0"/>
  </p:normalViewPr>
  <p:slideViewPr>
    <p:cSldViewPr>
      <p:cViewPr>
        <p:scale>
          <a:sx n="50" d="100"/>
          <a:sy n="50" d="100"/>
        </p:scale>
        <p:origin x="116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376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7.3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 smtClean="0"/>
            <a:t>C# 8.0</a:t>
          </a:r>
          <a:endParaRPr lang="es-ES" dirty="0"/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33D7CD92-B145-484E-88FF-FF76A848FB2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ES" dirty="0" smtClean="0"/>
            <a:t>C# 9.0</a:t>
          </a:r>
          <a:endParaRPr lang="es-ES" dirty="0"/>
        </a:p>
      </dgm:t>
    </dgm:pt>
    <dgm:pt modelId="{55D8A7BC-BDF6-4A0A-9470-A85E630FFD7F}" type="parTrans" cxnId="{11FD7351-5A76-483B-9272-67F27AA3D517}">
      <dgm:prSet/>
      <dgm:spPr/>
      <dgm:t>
        <a:bodyPr/>
        <a:lstStyle/>
        <a:p>
          <a:endParaRPr lang="es-ES"/>
        </a:p>
      </dgm:t>
    </dgm:pt>
    <dgm:pt modelId="{49045E33-0378-49CC-8BEF-3273CFD35D7B}" type="sibTrans" cxnId="{11FD7351-5A76-483B-9272-67F27AA3D51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7" custLinFactNeighborY="-1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7" custLinFactNeighborY="-1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D769A4-DFE6-47E8-A679-F7974F2AB7F7}" type="pres">
      <dgm:prSet presAssocID="{BBF5C8FD-439D-4185-AA77-541675A064F6}" presName="sibTrans" presStyleCnt="0"/>
      <dgm:spPr/>
    </dgm:pt>
    <dgm:pt modelId="{0F7217D2-F4A0-4657-A376-A398E18A6348}" type="pres">
      <dgm:prSet presAssocID="{33D7CD92-B145-484E-88FF-FF76A848FB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8950069-CF71-4B79-9853-5C6157074B69}" type="presOf" srcId="{33D7CD92-B145-484E-88FF-FF76A848FB2F}" destId="{0F7217D2-F4A0-4657-A376-A398E18A6348}" srcOrd="0" destOrd="0" presId="urn:microsoft.com/office/officeart/2005/8/layout/hList6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11FD7351-5A76-483B-9272-67F27AA3D517}" srcId="{352FE7B3-671C-4073-B16B-7DCE4922259F}" destId="{33D7CD92-B145-484E-88FF-FF76A848FB2F}" srcOrd="6" destOrd="0" parTransId="{55D8A7BC-BDF6-4A0A-9470-A85E630FFD7F}" sibTransId="{49045E33-0378-49CC-8BEF-3273CFD35D7B}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  <dgm:cxn modelId="{C2BD687D-6E4E-4331-9BD0-6D51DD72A0E6}" type="presParOf" srcId="{B15400B7-7BB5-4F51-BF08-1085B699AEF0}" destId="{70D769A4-DFE6-47E8-A679-F7974F2AB7F7}" srcOrd="11" destOrd="0" presId="urn:microsoft.com/office/officeart/2005/8/layout/hList6"/>
    <dgm:cxn modelId="{B8486E9C-A31C-4851-8F85-01ACA5D8E347}" type="presParOf" srcId="{B15400B7-7BB5-4F51-BF08-1085B699AEF0}" destId="{0F7217D2-F4A0-4657-A376-A398E18A634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6BD5C80-3BA7-4D13-A4B7-FD6EAD8428AC}">
      <dgm:prSet/>
      <dgm:spPr/>
      <dgm:t>
        <a:bodyPr/>
        <a:lstStyle/>
        <a:p>
          <a:r>
            <a:rPr lang="es-ES" dirty="0" err="1" smtClean="0"/>
            <a:t>IndicesAndRanges</a:t>
          </a:r>
          <a:endParaRPr lang="es-ES" dirty="0"/>
        </a:p>
      </dgm:t>
    </dgm:pt>
    <dgm:pt modelId="{57CA9DC4-B073-4422-9A51-5CF19BA46A47}" type="parTrans" cxnId="{F283E8F1-F632-4603-B8DE-CA5AD5E1976A}">
      <dgm:prSet/>
      <dgm:spPr/>
      <dgm:t>
        <a:bodyPr/>
        <a:lstStyle/>
        <a:p>
          <a:endParaRPr lang="es-ES"/>
        </a:p>
      </dgm:t>
    </dgm:pt>
    <dgm:pt modelId="{DEB214F0-B378-40BA-B76F-3E090528DBA9}" type="sibTrans" cxnId="{F283E8F1-F632-4603-B8DE-CA5AD5E1976A}">
      <dgm:prSet/>
      <dgm:spPr/>
      <dgm:t>
        <a:bodyPr/>
        <a:lstStyle/>
        <a:p>
          <a:endParaRPr lang="es-ES"/>
        </a:p>
      </dgm:t>
    </dgm:pt>
    <dgm:pt modelId="{4D66D171-0D84-4A09-9B39-C4E176455530}">
      <dgm:prSet/>
      <dgm:spPr/>
      <dgm:t>
        <a:bodyPr/>
        <a:lstStyle/>
        <a:p>
          <a:r>
            <a:rPr lang="es-ES" dirty="0" err="1" smtClean="0"/>
            <a:t>Patterns</a:t>
          </a:r>
          <a:endParaRPr lang="es-ES" dirty="0"/>
        </a:p>
      </dgm:t>
    </dgm:pt>
    <dgm:pt modelId="{EEA4DEA2-CA56-4B14-A2FA-ACED9F0BD98D}" type="parTrans" cxnId="{6B8ECA59-C455-4ED2-A1B1-2A668AE709CD}">
      <dgm:prSet/>
      <dgm:spPr/>
      <dgm:t>
        <a:bodyPr/>
        <a:lstStyle/>
        <a:p>
          <a:endParaRPr lang="es-ES"/>
        </a:p>
      </dgm:t>
    </dgm:pt>
    <dgm:pt modelId="{B7329377-EAB2-4C70-9A3D-617F99D41E6D}" type="sibTrans" cxnId="{6B8ECA59-C455-4ED2-A1B1-2A668AE709CD}">
      <dgm:prSet/>
      <dgm:spPr/>
      <dgm:t>
        <a:bodyPr/>
        <a:lstStyle/>
        <a:p>
          <a:endParaRPr lang="es-ES"/>
        </a:p>
      </dgm:t>
    </dgm:pt>
    <dgm:pt modelId="{F5EF1174-5F30-4121-8065-B01A05BEC3B7}">
      <dgm:prSet/>
      <dgm:spPr/>
      <dgm:t>
        <a:bodyPr/>
        <a:lstStyle/>
        <a:p>
          <a:r>
            <a:rPr lang="es-ES" dirty="0" err="1" smtClean="0"/>
            <a:t>NullableReferences</a:t>
          </a:r>
          <a:endParaRPr lang="es-ES" dirty="0"/>
        </a:p>
      </dgm:t>
    </dgm:pt>
    <dgm:pt modelId="{5931F3B1-60EE-4A0F-B58F-874347E00F3D}" type="parTrans" cxnId="{D28B0916-DBC4-47B6-831C-E2BA3300A36C}">
      <dgm:prSet/>
      <dgm:spPr/>
      <dgm:t>
        <a:bodyPr/>
        <a:lstStyle/>
        <a:p>
          <a:endParaRPr lang="es-ES"/>
        </a:p>
      </dgm:t>
    </dgm:pt>
    <dgm:pt modelId="{39F77925-D1D1-4CAF-BA88-B80052F3D629}" type="sibTrans" cxnId="{D28B0916-DBC4-47B6-831C-E2BA3300A36C}">
      <dgm:prSet/>
      <dgm:spPr/>
      <dgm:t>
        <a:bodyPr/>
        <a:lstStyle/>
        <a:p>
          <a:endParaRPr lang="es-ES"/>
        </a:p>
      </dgm:t>
    </dgm:pt>
    <dgm:pt modelId="{43D2D250-CFE0-4406-8984-5C7CA0F26AC1}">
      <dgm:prSet/>
      <dgm:spPr/>
      <dgm:t>
        <a:bodyPr/>
        <a:lstStyle/>
        <a:p>
          <a:r>
            <a:rPr lang="es-ES" dirty="0" err="1" smtClean="0"/>
            <a:t>StaticLocalFunctions</a:t>
          </a:r>
          <a:endParaRPr lang="es-ES" dirty="0"/>
        </a:p>
      </dgm:t>
    </dgm:pt>
    <dgm:pt modelId="{A591E254-97DC-4972-82D5-2A72E942A01E}" type="parTrans" cxnId="{24AC899D-6363-4018-A456-B72ED8DFA789}">
      <dgm:prSet/>
      <dgm:spPr/>
      <dgm:t>
        <a:bodyPr/>
        <a:lstStyle/>
        <a:p>
          <a:endParaRPr lang="es-ES"/>
        </a:p>
      </dgm:t>
    </dgm:pt>
    <dgm:pt modelId="{9E66B2D5-8AD9-4436-8D25-32C7BF343798}" type="sibTrans" cxnId="{24AC899D-6363-4018-A456-B72ED8DFA789}">
      <dgm:prSet/>
      <dgm:spPr/>
      <dgm:t>
        <a:bodyPr/>
        <a:lstStyle/>
        <a:p>
          <a:endParaRPr lang="es-ES"/>
        </a:p>
      </dgm:t>
    </dgm:pt>
    <dgm:pt modelId="{6AAD4584-B062-476E-B86A-31870CB97EDD}">
      <dgm:prSet/>
      <dgm:spPr/>
      <dgm:t>
        <a:bodyPr/>
        <a:lstStyle/>
        <a:p>
          <a:r>
            <a:rPr lang="es-ES" dirty="0" smtClean="0"/>
            <a:t>Default Interfaces Methods</a:t>
          </a:r>
          <a:endParaRPr lang="es-ES" dirty="0"/>
        </a:p>
      </dgm:t>
    </dgm:pt>
    <dgm:pt modelId="{09E69C58-5DF6-4E23-9AB0-F4BEE1CF2187}" type="parTrans" cxnId="{35485C15-0F36-4DB5-90DD-89E34D963297}">
      <dgm:prSet/>
      <dgm:spPr/>
      <dgm:t>
        <a:bodyPr/>
        <a:lstStyle/>
        <a:p>
          <a:endParaRPr lang="es-ES"/>
        </a:p>
      </dgm:t>
    </dgm:pt>
    <dgm:pt modelId="{997C1484-42CB-4D7C-B9BA-4433DDAC28A2}" type="sibTrans" cxnId="{35485C15-0F36-4DB5-90DD-89E34D963297}">
      <dgm:prSet/>
      <dgm:spPr/>
      <dgm:t>
        <a:bodyPr/>
        <a:lstStyle/>
        <a:p>
          <a:endParaRPr lang="es-ES"/>
        </a:p>
      </dgm:t>
    </dgm:pt>
    <dgm:pt modelId="{6592B46A-0868-4FA9-86DB-67ED4AEBFB0F}">
      <dgm:prSet/>
      <dgm:spPr/>
      <dgm:t>
        <a:bodyPr/>
        <a:lstStyle/>
        <a:p>
          <a:r>
            <a:rPr lang="es-ES" smtClean="0"/>
            <a:t>AsyncStream</a:t>
          </a:r>
          <a:endParaRPr lang="es-ES" dirty="0"/>
        </a:p>
      </dgm:t>
    </dgm:pt>
    <dgm:pt modelId="{8873079F-1675-438E-B16E-EE7E99CC2696}" type="parTrans" cxnId="{C9A0F7F3-4560-447B-AD7A-0F398CB3309F}">
      <dgm:prSet/>
      <dgm:spPr/>
      <dgm:t>
        <a:bodyPr/>
        <a:lstStyle/>
        <a:p>
          <a:endParaRPr lang="es-ES"/>
        </a:p>
      </dgm:t>
    </dgm:pt>
    <dgm:pt modelId="{15B8E6C6-0DD2-47BA-B24C-208E70146AC1}" type="sibTrans" cxnId="{C9A0F7F3-4560-447B-AD7A-0F398CB3309F}">
      <dgm:prSet/>
      <dgm:spPr/>
      <dgm:t>
        <a:bodyPr/>
        <a:lstStyle/>
        <a:p>
          <a:endParaRPr lang="es-ES"/>
        </a:p>
      </dgm:t>
    </dgm:pt>
    <dgm:pt modelId="{236BBDC9-7505-4758-AE83-6C0E58BD2E1E}">
      <dgm:prSet/>
      <dgm:spPr/>
      <dgm:t>
        <a:bodyPr/>
        <a:lstStyle/>
        <a:p>
          <a:r>
            <a:rPr lang="es-ES" dirty="0" err="1" smtClean="0"/>
            <a:t>UsingDeclarationRef</a:t>
          </a:r>
          <a:r>
            <a:rPr lang="es-ES" dirty="0" smtClean="0"/>
            <a:t> </a:t>
          </a:r>
          <a:r>
            <a:rPr lang="es-ES" dirty="0" err="1" smtClean="0"/>
            <a:t>Struct</a:t>
          </a:r>
          <a:endParaRPr lang="es-ES" dirty="0"/>
        </a:p>
      </dgm:t>
    </dgm:pt>
    <dgm:pt modelId="{BD97F917-BEF5-47A9-961D-B1E33FFECB12}" type="parTrans" cxnId="{801B62DD-600F-46B8-B42D-064EEFFEEE95}">
      <dgm:prSet/>
      <dgm:spPr/>
      <dgm:t>
        <a:bodyPr/>
        <a:lstStyle/>
        <a:p>
          <a:endParaRPr lang="es-ES"/>
        </a:p>
      </dgm:t>
    </dgm:pt>
    <dgm:pt modelId="{F353E6B6-5B95-4373-8AA6-2E7C9918096C}" type="sibTrans" cxnId="{801B62DD-600F-46B8-B42D-064EEFFEEE95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7F232E1-6A86-41BC-856C-4A3B3D277B6C}" type="pres">
      <dgm:prSet presAssocID="{4D66D171-0D84-4A09-9B39-C4E176455530}" presName="composite" presStyleCnt="0"/>
      <dgm:spPr/>
    </dgm:pt>
    <dgm:pt modelId="{EBD3B18F-B6C7-429A-B6E5-555CCC559BA5}" type="pres">
      <dgm:prSet presAssocID="{4D66D171-0D84-4A09-9B39-C4E176455530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1E5015-2846-4476-8F46-05767805DEDD}" type="pres">
      <dgm:prSet presAssocID="{4D66D171-0D84-4A09-9B39-C4E176455530}" presName="rect2" presStyleLbl="fgImgPlace1" presStyleIdx="0" presStyleCnt="7"/>
      <dgm:spPr/>
    </dgm:pt>
    <dgm:pt modelId="{59677606-E192-45CE-97D1-806E901AA39C}" type="pres">
      <dgm:prSet presAssocID="{B7329377-EAB2-4C70-9A3D-617F99D41E6D}" presName="sibTrans" presStyleCnt="0"/>
      <dgm:spPr/>
    </dgm:pt>
    <dgm:pt modelId="{CE7D0E4E-BC08-4408-BEEB-EDBB39796651}" type="pres">
      <dgm:prSet presAssocID="{43D2D250-CFE0-4406-8984-5C7CA0F26AC1}" presName="composite" presStyleCnt="0"/>
      <dgm:spPr/>
    </dgm:pt>
    <dgm:pt modelId="{5B745E26-97FD-4B6C-88E9-60FD2133E7A7}" type="pres">
      <dgm:prSet presAssocID="{43D2D250-CFE0-4406-8984-5C7CA0F26AC1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CFD782-E0C2-4F2E-A8A5-FB00334E152B}" type="pres">
      <dgm:prSet presAssocID="{43D2D250-CFE0-4406-8984-5C7CA0F26AC1}" presName="rect2" presStyleLbl="fgImgPlace1" presStyleIdx="1" presStyleCnt="7"/>
      <dgm:spPr/>
    </dgm:pt>
    <dgm:pt modelId="{F70C7F7E-6D25-4A7B-BD88-F69AC0AD513E}" type="pres">
      <dgm:prSet presAssocID="{9E66B2D5-8AD9-4436-8D25-32C7BF343798}" presName="sibTrans" presStyleCnt="0"/>
      <dgm:spPr/>
    </dgm:pt>
    <dgm:pt modelId="{708987AF-ADB2-470E-B8B2-AA3C0F3C646D}" type="pres">
      <dgm:prSet presAssocID="{236BBDC9-7505-4758-AE83-6C0E58BD2E1E}" presName="composite" presStyleCnt="0"/>
      <dgm:spPr/>
    </dgm:pt>
    <dgm:pt modelId="{073307DB-E4F3-4451-9C39-91941E481A60}" type="pres">
      <dgm:prSet presAssocID="{236BBDC9-7505-4758-AE83-6C0E58BD2E1E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68F93E-0E74-42FB-A69A-C5B8D01D3D1C}" type="pres">
      <dgm:prSet presAssocID="{236BBDC9-7505-4758-AE83-6C0E58BD2E1E}" presName="rect2" presStyleLbl="fgImgPlace1" presStyleIdx="2" presStyleCnt="7"/>
      <dgm:spPr/>
    </dgm:pt>
    <dgm:pt modelId="{471CDEA2-6B57-4AB0-BD29-FDB093C7C94F}" type="pres">
      <dgm:prSet presAssocID="{F353E6B6-5B95-4373-8AA6-2E7C9918096C}" presName="sibTrans" presStyleCnt="0"/>
      <dgm:spPr/>
    </dgm:pt>
    <dgm:pt modelId="{E1BBD7F7-93F4-4DCB-A25B-D447F690CB27}" type="pres">
      <dgm:prSet presAssocID="{F5EF1174-5F30-4121-8065-B01A05BEC3B7}" presName="composite" presStyleCnt="0"/>
      <dgm:spPr/>
    </dgm:pt>
    <dgm:pt modelId="{8061BA7F-5477-4CA3-AF12-50DD847B6AC6}" type="pres">
      <dgm:prSet presAssocID="{F5EF1174-5F30-4121-8065-B01A05BEC3B7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983553-861C-41DA-8A3F-D193EC80CF41}" type="pres">
      <dgm:prSet presAssocID="{F5EF1174-5F30-4121-8065-B01A05BEC3B7}" presName="rect2" presStyleLbl="fgImgPlace1" presStyleIdx="3" presStyleCnt="7"/>
      <dgm:spPr/>
    </dgm:pt>
    <dgm:pt modelId="{D5BA92CC-B601-43B0-A5D2-52A9D271926F}" type="pres">
      <dgm:prSet presAssocID="{39F77925-D1D1-4CAF-BA88-B80052F3D629}" presName="sibTrans" presStyleCnt="0"/>
      <dgm:spPr/>
    </dgm:pt>
    <dgm:pt modelId="{9A9E7C37-7607-43BF-924A-4079BF2D3DD3}" type="pres">
      <dgm:prSet presAssocID="{66BD5C80-3BA7-4D13-A4B7-FD6EAD8428AC}" presName="composite" presStyleCnt="0"/>
      <dgm:spPr/>
    </dgm:pt>
    <dgm:pt modelId="{BFB4B2EB-C4DA-4B9E-B7DD-D49117F9BD3E}" type="pres">
      <dgm:prSet presAssocID="{66BD5C80-3BA7-4D13-A4B7-FD6EAD8428AC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379DC1-0104-4607-8495-C528849515B3}" type="pres">
      <dgm:prSet presAssocID="{66BD5C80-3BA7-4D13-A4B7-FD6EAD8428AC}" presName="rect2" presStyleLbl="fgImgPlace1" presStyleIdx="4" presStyleCnt="7"/>
      <dgm:spPr/>
    </dgm:pt>
    <dgm:pt modelId="{75662797-85F8-4B68-8D9B-2D89266D3A6F}" type="pres">
      <dgm:prSet presAssocID="{DEB214F0-B378-40BA-B76F-3E090528DBA9}" presName="sibTrans" presStyleCnt="0"/>
      <dgm:spPr/>
    </dgm:pt>
    <dgm:pt modelId="{40A51947-3EDE-4E33-A8C1-BEB9B7163D50}" type="pres">
      <dgm:prSet presAssocID="{6592B46A-0868-4FA9-86DB-67ED4AEBFB0F}" presName="composite" presStyleCnt="0"/>
      <dgm:spPr/>
    </dgm:pt>
    <dgm:pt modelId="{B5B370A7-F936-4EE5-B5B8-0C278B755428}" type="pres">
      <dgm:prSet presAssocID="{6592B46A-0868-4FA9-86DB-67ED4AEBFB0F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DEAB92-DEBF-4CB0-BB67-F6F5A804D1A4}" type="pres">
      <dgm:prSet presAssocID="{6592B46A-0868-4FA9-86DB-67ED4AEBFB0F}" presName="rect2" presStyleLbl="fgImgPlace1" presStyleIdx="5" presStyleCnt="7"/>
      <dgm:spPr/>
    </dgm:pt>
    <dgm:pt modelId="{D778C454-DC8C-4388-9F81-A1EE5166B248}" type="pres">
      <dgm:prSet presAssocID="{15B8E6C6-0DD2-47BA-B24C-208E70146AC1}" presName="sibTrans" presStyleCnt="0"/>
      <dgm:spPr/>
    </dgm:pt>
    <dgm:pt modelId="{3FA118FA-798C-45D4-BAD7-8C277844FB4E}" type="pres">
      <dgm:prSet presAssocID="{6AAD4584-B062-476E-B86A-31870CB97EDD}" presName="composite" presStyleCnt="0"/>
      <dgm:spPr/>
    </dgm:pt>
    <dgm:pt modelId="{F104F9C3-EA2A-4326-9E78-34028408AB3C}" type="pres">
      <dgm:prSet presAssocID="{6AAD4584-B062-476E-B86A-31870CB97EDD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E682B6-A8F2-4968-B3EC-E56725F7806C}" type="pres">
      <dgm:prSet presAssocID="{6AAD4584-B062-476E-B86A-31870CB97EDD}" presName="rect2" presStyleLbl="fgImgPlace1" presStyleIdx="6" presStyleCnt="7"/>
      <dgm:spPr/>
    </dgm:pt>
  </dgm:ptLst>
  <dgm:cxnLst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6B8ECA59-C455-4ED2-A1B1-2A668AE709CD}" srcId="{352FE7B3-671C-4073-B16B-7DCE4922259F}" destId="{4D66D171-0D84-4A09-9B39-C4E176455530}" srcOrd="0" destOrd="0" parTransId="{EEA4DEA2-CA56-4B14-A2FA-ACED9F0BD98D}" sibTransId="{B7329377-EAB2-4C70-9A3D-617F99D41E6D}"/>
    <dgm:cxn modelId="{D8B720F6-8468-4A5E-A60B-B490E5B28B6E}" type="presOf" srcId="{236BBDC9-7505-4758-AE83-6C0E58BD2E1E}" destId="{073307DB-E4F3-4451-9C39-91941E481A60}" srcOrd="0" destOrd="0" presId="urn:microsoft.com/office/officeart/2008/layout/PictureStrips"/>
    <dgm:cxn modelId="{F283E8F1-F632-4603-B8DE-CA5AD5E1976A}" srcId="{352FE7B3-671C-4073-B16B-7DCE4922259F}" destId="{66BD5C80-3BA7-4D13-A4B7-FD6EAD8428AC}" srcOrd="4" destOrd="0" parTransId="{57CA9DC4-B073-4422-9A51-5CF19BA46A47}" sibTransId="{DEB214F0-B378-40BA-B76F-3E090528DBA9}"/>
    <dgm:cxn modelId="{B2AC3256-21E0-40DF-B717-946B01C2253A}" type="presOf" srcId="{F5EF1174-5F30-4121-8065-B01A05BEC3B7}" destId="{8061BA7F-5477-4CA3-AF12-50DD847B6AC6}" srcOrd="0" destOrd="0" presId="urn:microsoft.com/office/officeart/2008/layout/PictureStrips"/>
    <dgm:cxn modelId="{801B62DD-600F-46B8-B42D-064EEFFEEE95}" srcId="{352FE7B3-671C-4073-B16B-7DCE4922259F}" destId="{236BBDC9-7505-4758-AE83-6C0E58BD2E1E}" srcOrd="2" destOrd="0" parTransId="{BD97F917-BEF5-47A9-961D-B1E33FFECB12}" sibTransId="{F353E6B6-5B95-4373-8AA6-2E7C9918096C}"/>
    <dgm:cxn modelId="{D28B0916-DBC4-47B6-831C-E2BA3300A36C}" srcId="{352FE7B3-671C-4073-B16B-7DCE4922259F}" destId="{F5EF1174-5F30-4121-8065-B01A05BEC3B7}" srcOrd="3" destOrd="0" parTransId="{5931F3B1-60EE-4A0F-B58F-874347E00F3D}" sibTransId="{39F77925-D1D1-4CAF-BA88-B80052F3D629}"/>
    <dgm:cxn modelId="{35485C15-0F36-4DB5-90DD-89E34D963297}" srcId="{352FE7B3-671C-4073-B16B-7DCE4922259F}" destId="{6AAD4584-B062-476E-B86A-31870CB97EDD}" srcOrd="6" destOrd="0" parTransId="{09E69C58-5DF6-4E23-9AB0-F4BEE1CF2187}" sibTransId="{997C1484-42CB-4D7C-B9BA-4433DDAC28A2}"/>
    <dgm:cxn modelId="{04DC1DEA-15FB-4740-B334-F6D13A29B34A}" type="presOf" srcId="{43D2D250-CFE0-4406-8984-5C7CA0F26AC1}" destId="{5B745E26-97FD-4B6C-88E9-60FD2133E7A7}" srcOrd="0" destOrd="0" presId="urn:microsoft.com/office/officeart/2008/layout/PictureStrips"/>
    <dgm:cxn modelId="{C0D62DA3-7FC5-4CDE-8EDB-FB5E88EC7EB9}" type="presOf" srcId="{6AAD4584-B062-476E-B86A-31870CB97EDD}" destId="{F104F9C3-EA2A-4326-9E78-34028408AB3C}" srcOrd="0" destOrd="0" presId="urn:microsoft.com/office/officeart/2008/layout/PictureStrips"/>
    <dgm:cxn modelId="{05F08724-0619-46A5-8A35-272C544381C0}" type="presOf" srcId="{4D66D171-0D84-4A09-9B39-C4E176455530}" destId="{EBD3B18F-B6C7-429A-B6E5-555CCC559BA5}" srcOrd="0" destOrd="0" presId="urn:microsoft.com/office/officeart/2008/layout/PictureStrips"/>
    <dgm:cxn modelId="{259DFF19-10B4-4EB8-8CB6-2515C67D86D5}" type="presOf" srcId="{6592B46A-0868-4FA9-86DB-67ED4AEBFB0F}" destId="{B5B370A7-F936-4EE5-B5B8-0C278B755428}" srcOrd="0" destOrd="0" presId="urn:microsoft.com/office/officeart/2008/layout/PictureStrips"/>
    <dgm:cxn modelId="{56F7F22A-58EB-4504-BA33-9BDD7E750BBD}" type="presOf" srcId="{66BD5C80-3BA7-4D13-A4B7-FD6EAD8428AC}" destId="{BFB4B2EB-C4DA-4B9E-B7DD-D49117F9BD3E}" srcOrd="0" destOrd="0" presId="urn:microsoft.com/office/officeart/2008/layout/PictureStrips"/>
    <dgm:cxn modelId="{24AC899D-6363-4018-A456-B72ED8DFA789}" srcId="{352FE7B3-671C-4073-B16B-7DCE4922259F}" destId="{43D2D250-CFE0-4406-8984-5C7CA0F26AC1}" srcOrd="1" destOrd="0" parTransId="{A591E254-97DC-4972-82D5-2A72E942A01E}" sibTransId="{9E66B2D5-8AD9-4436-8D25-32C7BF343798}"/>
    <dgm:cxn modelId="{C9A0F7F3-4560-447B-AD7A-0F398CB3309F}" srcId="{352FE7B3-671C-4073-B16B-7DCE4922259F}" destId="{6592B46A-0868-4FA9-86DB-67ED4AEBFB0F}" srcOrd="5" destOrd="0" parTransId="{8873079F-1675-438E-B16E-EE7E99CC2696}" sibTransId="{15B8E6C6-0DD2-47BA-B24C-208E70146AC1}"/>
    <dgm:cxn modelId="{916E8288-9466-4B7C-BB14-E2B1E6CCB4B4}" type="presParOf" srcId="{E56F1900-67AB-414C-B993-20E46BE57774}" destId="{47F232E1-6A86-41BC-856C-4A3B3D277B6C}" srcOrd="0" destOrd="0" presId="urn:microsoft.com/office/officeart/2008/layout/PictureStrips"/>
    <dgm:cxn modelId="{BB04FC41-6621-4E9B-B339-796227F508F0}" type="presParOf" srcId="{47F232E1-6A86-41BC-856C-4A3B3D277B6C}" destId="{EBD3B18F-B6C7-429A-B6E5-555CCC559BA5}" srcOrd="0" destOrd="0" presId="urn:microsoft.com/office/officeart/2008/layout/PictureStrips"/>
    <dgm:cxn modelId="{BB499123-56AC-4E0F-B361-530B080953C6}" type="presParOf" srcId="{47F232E1-6A86-41BC-856C-4A3B3D277B6C}" destId="{431E5015-2846-4476-8F46-05767805DEDD}" srcOrd="1" destOrd="0" presId="urn:microsoft.com/office/officeart/2008/layout/PictureStrips"/>
    <dgm:cxn modelId="{296AA086-F2A3-4CD8-BECF-6BC3B474A804}" type="presParOf" srcId="{E56F1900-67AB-414C-B993-20E46BE57774}" destId="{59677606-E192-45CE-97D1-806E901AA39C}" srcOrd="1" destOrd="0" presId="urn:microsoft.com/office/officeart/2008/layout/PictureStrips"/>
    <dgm:cxn modelId="{6C550DA0-1ABB-4FF5-8917-B611679D408A}" type="presParOf" srcId="{E56F1900-67AB-414C-B993-20E46BE57774}" destId="{CE7D0E4E-BC08-4408-BEEB-EDBB39796651}" srcOrd="2" destOrd="0" presId="urn:microsoft.com/office/officeart/2008/layout/PictureStrips"/>
    <dgm:cxn modelId="{44FD7946-E206-4E12-BE02-B6CA15C51B19}" type="presParOf" srcId="{CE7D0E4E-BC08-4408-BEEB-EDBB39796651}" destId="{5B745E26-97FD-4B6C-88E9-60FD2133E7A7}" srcOrd="0" destOrd="0" presId="urn:microsoft.com/office/officeart/2008/layout/PictureStrips"/>
    <dgm:cxn modelId="{F982CF7F-8ACC-4B4F-9D12-332C7852C078}" type="presParOf" srcId="{CE7D0E4E-BC08-4408-BEEB-EDBB39796651}" destId="{F5CFD782-E0C2-4F2E-A8A5-FB00334E152B}" srcOrd="1" destOrd="0" presId="urn:microsoft.com/office/officeart/2008/layout/PictureStrips"/>
    <dgm:cxn modelId="{2F954CDA-22BF-4E39-A3A6-724C7F675D04}" type="presParOf" srcId="{E56F1900-67AB-414C-B993-20E46BE57774}" destId="{F70C7F7E-6D25-4A7B-BD88-F69AC0AD513E}" srcOrd="3" destOrd="0" presId="urn:microsoft.com/office/officeart/2008/layout/PictureStrips"/>
    <dgm:cxn modelId="{DDA69501-7CAF-41F8-AE5B-AC5508ACA98A}" type="presParOf" srcId="{E56F1900-67AB-414C-B993-20E46BE57774}" destId="{708987AF-ADB2-470E-B8B2-AA3C0F3C646D}" srcOrd="4" destOrd="0" presId="urn:microsoft.com/office/officeart/2008/layout/PictureStrips"/>
    <dgm:cxn modelId="{9558ECB9-F5D6-45ED-A761-886176F1734F}" type="presParOf" srcId="{708987AF-ADB2-470E-B8B2-AA3C0F3C646D}" destId="{073307DB-E4F3-4451-9C39-91941E481A60}" srcOrd="0" destOrd="0" presId="urn:microsoft.com/office/officeart/2008/layout/PictureStrips"/>
    <dgm:cxn modelId="{829422DC-6DA5-4B2F-9697-4F299385D8C6}" type="presParOf" srcId="{708987AF-ADB2-470E-B8B2-AA3C0F3C646D}" destId="{3168F93E-0E74-42FB-A69A-C5B8D01D3D1C}" srcOrd="1" destOrd="0" presId="urn:microsoft.com/office/officeart/2008/layout/PictureStrips"/>
    <dgm:cxn modelId="{7095C9C7-EFFA-48D1-B17B-BC86A13EC6DB}" type="presParOf" srcId="{E56F1900-67AB-414C-B993-20E46BE57774}" destId="{471CDEA2-6B57-4AB0-BD29-FDB093C7C94F}" srcOrd="5" destOrd="0" presId="urn:microsoft.com/office/officeart/2008/layout/PictureStrips"/>
    <dgm:cxn modelId="{D224C2A4-DE5B-4723-85E2-E9B1F8BE884C}" type="presParOf" srcId="{E56F1900-67AB-414C-B993-20E46BE57774}" destId="{E1BBD7F7-93F4-4DCB-A25B-D447F690CB27}" srcOrd="6" destOrd="0" presId="urn:microsoft.com/office/officeart/2008/layout/PictureStrips"/>
    <dgm:cxn modelId="{CCFBEF73-3A22-4D42-8D2C-031C7A98A624}" type="presParOf" srcId="{E1BBD7F7-93F4-4DCB-A25B-D447F690CB27}" destId="{8061BA7F-5477-4CA3-AF12-50DD847B6AC6}" srcOrd="0" destOrd="0" presId="urn:microsoft.com/office/officeart/2008/layout/PictureStrips"/>
    <dgm:cxn modelId="{D0FE2058-E692-4F15-A6DB-36ABB7EAC5D7}" type="presParOf" srcId="{E1BBD7F7-93F4-4DCB-A25B-D447F690CB27}" destId="{91983553-861C-41DA-8A3F-D193EC80CF41}" srcOrd="1" destOrd="0" presId="urn:microsoft.com/office/officeart/2008/layout/PictureStrips"/>
    <dgm:cxn modelId="{C5C2A118-7E8D-4128-B829-F74EA4A496FA}" type="presParOf" srcId="{E56F1900-67AB-414C-B993-20E46BE57774}" destId="{D5BA92CC-B601-43B0-A5D2-52A9D271926F}" srcOrd="7" destOrd="0" presId="urn:microsoft.com/office/officeart/2008/layout/PictureStrips"/>
    <dgm:cxn modelId="{83DDE21C-2425-4588-B117-9F67C0DB85ED}" type="presParOf" srcId="{E56F1900-67AB-414C-B993-20E46BE57774}" destId="{9A9E7C37-7607-43BF-924A-4079BF2D3DD3}" srcOrd="8" destOrd="0" presId="urn:microsoft.com/office/officeart/2008/layout/PictureStrips"/>
    <dgm:cxn modelId="{98183A77-22E1-4533-960F-F2707D2BD061}" type="presParOf" srcId="{9A9E7C37-7607-43BF-924A-4079BF2D3DD3}" destId="{BFB4B2EB-C4DA-4B9E-B7DD-D49117F9BD3E}" srcOrd="0" destOrd="0" presId="urn:microsoft.com/office/officeart/2008/layout/PictureStrips"/>
    <dgm:cxn modelId="{5D03EF2C-FD79-4471-A602-9B2317893AB9}" type="presParOf" srcId="{9A9E7C37-7607-43BF-924A-4079BF2D3DD3}" destId="{D6379DC1-0104-4607-8495-C528849515B3}" srcOrd="1" destOrd="0" presId="urn:microsoft.com/office/officeart/2008/layout/PictureStrips"/>
    <dgm:cxn modelId="{9B85A82D-B6DE-4B93-8C51-E50D0172FAFE}" type="presParOf" srcId="{E56F1900-67AB-414C-B993-20E46BE57774}" destId="{75662797-85F8-4B68-8D9B-2D89266D3A6F}" srcOrd="9" destOrd="0" presId="urn:microsoft.com/office/officeart/2008/layout/PictureStrips"/>
    <dgm:cxn modelId="{3B682854-A501-4B3D-94BF-E78B2F869880}" type="presParOf" srcId="{E56F1900-67AB-414C-B993-20E46BE57774}" destId="{40A51947-3EDE-4E33-A8C1-BEB9B7163D50}" srcOrd="10" destOrd="0" presId="urn:microsoft.com/office/officeart/2008/layout/PictureStrips"/>
    <dgm:cxn modelId="{C40D7A23-2283-4BF1-993C-AB339ACE8DC2}" type="presParOf" srcId="{40A51947-3EDE-4E33-A8C1-BEB9B7163D50}" destId="{B5B370A7-F936-4EE5-B5B8-0C278B755428}" srcOrd="0" destOrd="0" presId="urn:microsoft.com/office/officeart/2008/layout/PictureStrips"/>
    <dgm:cxn modelId="{03CC4E83-CDD4-4C58-82D9-07152E7745CC}" type="presParOf" srcId="{40A51947-3EDE-4E33-A8C1-BEB9B7163D50}" destId="{F7DEAB92-DEBF-4CB0-BB67-F6F5A804D1A4}" srcOrd="1" destOrd="0" presId="urn:microsoft.com/office/officeart/2008/layout/PictureStrips"/>
    <dgm:cxn modelId="{2C00DB12-01BF-4E77-9BA7-78B8C7C4979A}" type="presParOf" srcId="{E56F1900-67AB-414C-B993-20E46BE57774}" destId="{D778C454-DC8C-4388-9F81-A1EE5166B248}" srcOrd="11" destOrd="0" presId="urn:microsoft.com/office/officeart/2008/layout/PictureStrips"/>
    <dgm:cxn modelId="{96E93F70-E878-4CC4-B5D1-3CE47DE589C8}" type="presParOf" srcId="{E56F1900-67AB-414C-B993-20E46BE57774}" destId="{3FA118FA-798C-45D4-BAD7-8C277844FB4E}" srcOrd="12" destOrd="0" presId="urn:microsoft.com/office/officeart/2008/layout/PictureStrips"/>
    <dgm:cxn modelId="{BA2F787E-EA36-4A82-B54F-C8C26020615B}" type="presParOf" srcId="{3FA118FA-798C-45D4-BAD7-8C277844FB4E}" destId="{F104F9C3-EA2A-4326-9E78-34028408AB3C}" srcOrd="0" destOrd="0" presId="urn:microsoft.com/office/officeart/2008/layout/PictureStrips"/>
    <dgm:cxn modelId="{176BBC24-FAA0-4406-A002-87DD15571170}" type="presParOf" srcId="{3FA118FA-798C-45D4-BAD7-8C277844FB4E}" destId="{45E682B6-A8F2-4968-B3EC-E56725F7806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764341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6.0</a:t>
          </a:r>
          <a:endParaRPr lang="es-ES" sz="4500" kern="1200" dirty="0"/>
        </a:p>
      </dsp:txBody>
      <dsp:txXfrm rot="5400000">
        <a:off x="7042" y="968433"/>
        <a:ext cx="1299403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367482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7.0</a:t>
          </a:r>
          <a:endParaRPr lang="es-ES" sz="4500" kern="1200" dirty="0"/>
        </a:p>
      </dsp:txBody>
      <dsp:txXfrm rot="5400000">
        <a:off x="1403901" y="968433"/>
        <a:ext cx="1299403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029375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7.1</a:t>
          </a:r>
          <a:endParaRPr lang="es-ES" sz="4500" kern="1200" dirty="0"/>
        </a:p>
      </dsp:txBody>
      <dsp:txXfrm rot="5400000">
        <a:off x="2800758" y="968433"/>
        <a:ext cx="1299403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2426234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7.2</a:t>
          </a:r>
          <a:endParaRPr lang="es-ES" sz="4500" kern="1200" dirty="0"/>
        </a:p>
      </dsp:txBody>
      <dsp:txXfrm rot="5400000">
        <a:off x="4197617" y="968433"/>
        <a:ext cx="1299403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3823093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7.3</a:t>
          </a:r>
          <a:endParaRPr lang="es-ES" sz="4500" kern="1200" dirty="0"/>
        </a:p>
      </dsp:txBody>
      <dsp:txXfrm rot="5400000">
        <a:off x="5594476" y="968433"/>
        <a:ext cx="1299403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5219951" y="1771382"/>
          <a:ext cx="4842169" cy="129940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8.0</a:t>
          </a:r>
          <a:endParaRPr lang="es-ES" sz="4500" kern="1200" dirty="0"/>
        </a:p>
      </dsp:txBody>
      <dsp:txXfrm rot="5400000">
        <a:off x="6991334" y="968433"/>
        <a:ext cx="1299403" cy="2905301"/>
      </dsp:txXfrm>
    </dsp:sp>
    <dsp:sp modelId="{0F7217D2-F4A0-4657-A376-A398E18A6348}">
      <dsp:nvSpPr>
        <dsp:cNvPr id="0" name=""/>
        <dsp:cNvSpPr/>
      </dsp:nvSpPr>
      <dsp:spPr>
        <a:xfrm rot="16200000">
          <a:off x="6616810" y="1771382"/>
          <a:ext cx="4842169" cy="1299403"/>
        </a:xfrm>
        <a:prstGeom prst="flowChartManualOperati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C# 9.0</a:t>
          </a:r>
          <a:endParaRPr lang="es-ES" sz="4500" kern="1200" dirty="0"/>
        </a:p>
      </dsp:txBody>
      <dsp:txXfrm rot="5400000">
        <a:off x="8388193" y="968433"/>
        <a:ext cx="1299403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3B18F-B6C7-429A-B6E5-555CCC559BA5}">
      <dsp:nvSpPr>
        <dsp:cNvPr id="0" name=""/>
        <dsp:cNvSpPr/>
      </dsp:nvSpPr>
      <dsp:spPr>
        <a:xfrm>
          <a:off x="1718728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Patterns</a:t>
          </a:r>
          <a:endParaRPr lang="es-ES" sz="2200" kern="1200" dirty="0"/>
        </a:p>
      </dsp:txBody>
      <dsp:txXfrm>
        <a:off x="1718728" y="214071"/>
        <a:ext cx="3049266" cy="952895"/>
      </dsp:txXfrm>
    </dsp:sp>
    <dsp:sp modelId="{431E5015-2846-4476-8F46-05767805DEDD}">
      <dsp:nvSpPr>
        <dsp:cNvPr id="0" name=""/>
        <dsp:cNvSpPr/>
      </dsp:nvSpPr>
      <dsp:spPr>
        <a:xfrm>
          <a:off x="1591675" y="7643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45E26-97FD-4B6C-88E9-60FD2133E7A7}">
      <dsp:nvSpPr>
        <dsp:cNvPr id="0" name=""/>
        <dsp:cNvSpPr/>
      </dsp:nvSpPr>
      <dsp:spPr>
        <a:xfrm>
          <a:off x="5053695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StaticLocalFunctions</a:t>
          </a:r>
          <a:endParaRPr lang="es-ES" sz="2200" kern="1200" dirty="0"/>
        </a:p>
      </dsp:txBody>
      <dsp:txXfrm>
        <a:off x="5053695" y="214071"/>
        <a:ext cx="3049266" cy="952895"/>
      </dsp:txXfrm>
    </dsp:sp>
    <dsp:sp modelId="{F5CFD782-E0C2-4F2E-A8A5-FB00334E152B}">
      <dsp:nvSpPr>
        <dsp:cNvPr id="0" name=""/>
        <dsp:cNvSpPr/>
      </dsp:nvSpPr>
      <dsp:spPr>
        <a:xfrm>
          <a:off x="4926642" y="7643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07DB-E4F3-4451-9C39-91941E481A60}">
      <dsp:nvSpPr>
        <dsp:cNvPr id="0" name=""/>
        <dsp:cNvSpPr/>
      </dsp:nvSpPr>
      <dsp:spPr>
        <a:xfrm>
          <a:off x="1718728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UsingDeclarationRef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Struct</a:t>
          </a:r>
          <a:endParaRPr lang="es-ES" sz="2200" kern="1200" dirty="0"/>
        </a:p>
      </dsp:txBody>
      <dsp:txXfrm>
        <a:off x="1718728" y="1413661"/>
        <a:ext cx="3049266" cy="952895"/>
      </dsp:txXfrm>
    </dsp:sp>
    <dsp:sp modelId="{3168F93E-0E74-42FB-A69A-C5B8D01D3D1C}">
      <dsp:nvSpPr>
        <dsp:cNvPr id="0" name=""/>
        <dsp:cNvSpPr/>
      </dsp:nvSpPr>
      <dsp:spPr>
        <a:xfrm>
          <a:off x="1591675" y="1276021"/>
          <a:ext cx="667027" cy="100054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BA7F-5477-4CA3-AF12-50DD847B6AC6}">
      <dsp:nvSpPr>
        <dsp:cNvPr id="0" name=""/>
        <dsp:cNvSpPr/>
      </dsp:nvSpPr>
      <dsp:spPr>
        <a:xfrm>
          <a:off x="5053695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NullableReferences</a:t>
          </a:r>
          <a:endParaRPr lang="es-ES" sz="2200" kern="1200" dirty="0"/>
        </a:p>
      </dsp:txBody>
      <dsp:txXfrm>
        <a:off x="5053695" y="1413661"/>
        <a:ext cx="3049266" cy="952895"/>
      </dsp:txXfrm>
    </dsp:sp>
    <dsp:sp modelId="{91983553-861C-41DA-8A3F-D193EC80CF41}">
      <dsp:nvSpPr>
        <dsp:cNvPr id="0" name=""/>
        <dsp:cNvSpPr/>
      </dsp:nvSpPr>
      <dsp:spPr>
        <a:xfrm>
          <a:off x="4926642" y="1276021"/>
          <a:ext cx="667027" cy="100054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4B2EB-C4DA-4B9E-B7DD-D49117F9BD3E}">
      <dsp:nvSpPr>
        <dsp:cNvPr id="0" name=""/>
        <dsp:cNvSpPr/>
      </dsp:nvSpPr>
      <dsp:spPr>
        <a:xfrm>
          <a:off x="1718728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IndicesAndRanges</a:t>
          </a:r>
          <a:endParaRPr lang="es-ES" sz="2200" kern="1200" dirty="0"/>
        </a:p>
      </dsp:txBody>
      <dsp:txXfrm>
        <a:off x="1718728" y="2613251"/>
        <a:ext cx="3049266" cy="952895"/>
      </dsp:txXfrm>
    </dsp:sp>
    <dsp:sp modelId="{D6379DC1-0104-4607-8495-C528849515B3}">
      <dsp:nvSpPr>
        <dsp:cNvPr id="0" name=""/>
        <dsp:cNvSpPr/>
      </dsp:nvSpPr>
      <dsp:spPr>
        <a:xfrm>
          <a:off x="1591675" y="2475611"/>
          <a:ext cx="667027" cy="100054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370A7-F936-4EE5-B5B8-0C278B755428}">
      <dsp:nvSpPr>
        <dsp:cNvPr id="0" name=""/>
        <dsp:cNvSpPr/>
      </dsp:nvSpPr>
      <dsp:spPr>
        <a:xfrm>
          <a:off x="5053695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AsyncStream</a:t>
          </a:r>
          <a:endParaRPr lang="es-ES" sz="2200" kern="1200" dirty="0"/>
        </a:p>
      </dsp:txBody>
      <dsp:txXfrm>
        <a:off x="5053695" y="2613251"/>
        <a:ext cx="3049266" cy="952895"/>
      </dsp:txXfrm>
    </dsp:sp>
    <dsp:sp modelId="{F7DEAB92-DEBF-4CB0-BB67-F6F5A804D1A4}">
      <dsp:nvSpPr>
        <dsp:cNvPr id="0" name=""/>
        <dsp:cNvSpPr/>
      </dsp:nvSpPr>
      <dsp:spPr>
        <a:xfrm>
          <a:off x="4926642" y="247561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F9C3-EA2A-4326-9E78-34028408AB3C}">
      <dsp:nvSpPr>
        <dsp:cNvPr id="0" name=""/>
        <dsp:cNvSpPr/>
      </dsp:nvSpPr>
      <dsp:spPr>
        <a:xfrm>
          <a:off x="3386212" y="381284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Default Interfaces Methods</a:t>
          </a:r>
          <a:endParaRPr lang="es-ES" sz="2200" kern="1200" dirty="0"/>
        </a:p>
      </dsp:txBody>
      <dsp:txXfrm>
        <a:off x="3386212" y="3812841"/>
        <a:ext cx="3049266" cy="952895"/>
      </dsp:txXfrm>
    </dsp:sp>
    <dsp:sp modelId="{45E682B6-A8F2-4968-B3EC-E56725F7806C}">
      <dsp:nvSpPr>
        <dsp:cNvPr id="0" name=""/>
        <dsp:cNvSpPr/>
      </dsp:nvSpPr>
      <dsp:spPr>
        <a:xfrm>
          <a:off x="3259159" y="367520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7:31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strike="noStrike" baseline="0" dirty="0" smtClean="0"/>
              <a:t>Pattern Matching:</a:t>
            </a:r>
          </a:p>
          <a:p>
            <a:r>
              <a:rPr lang="en-US" sz="4000" b="0" strike="noStrike" baseline="0" dirty="0" smtClean="0"/>
              <a:t>   Using C# 7.0 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 IS,  switch (object), switch (object) + when,  switch (object) + when using null special case.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In C# 8.0 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public decimal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CalculateToll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(object vehicle) </a:t>
            </a:r>
            <a:r>
              <a:rPr lang="en-US" sz="4000" b="1" strike="noStrike" baseline="0" dirty="0" smtClean="0">
                <a:sym typeface="Wingdings" panose="05000000000000000000" pitchFamily="2" charset="2"/>
              </a:rPr>
              <a:t>=&gt; vehicle switch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{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Car c =&gt; 2.00m,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Taxi t =&gt; 3.50m,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Bus b =&gt; 5.00m,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DeliveryTruck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 t =&gt; 10.00m,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 smtClean="0">
                <a:sym typeface="Wingdings" panose="05000000000000000000" pitchFamily="2" charset="2"/>
              </a:rPr>
              <a:t>{}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ArgumentException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(message: "Not a known vehicle type",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paramName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: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(vehicle)),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 smtClean="0">
                <a:sym typeface="Wingdings" panose="05000000000000000000" pitchFamily="2" charset="2"/>
              </a:rPr>
              <a:t>null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ArgumentNullException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(</a:t>
            </a:r>
            <a:r>
              <a:rPr lang="en-US" sz="4000" b="0" strike="noStrike" baseline="0" dirty="0" err="1" smtClean="0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 smtClean="0">
                <a:sym typeface="Wingdings" panose="05000000000000000000" pitchFamily="2" charset="2"/>
              </a:rPr>
              <a:t>(vehicle))</a:t>
            </a:r>
          </a:p>
          <a:p>
            <a:r>
              <a:rPr lang="en-US" sz="4000" b="0" strike="noStrike" baseline="0" dirty="0" smtClean="0">
                <a:sym typeface="Wingdings" panose="05000000000000000000" pitchFamily="2" charset="2"/>
              </a:rPr>
              <a:t>            };</a:t>
            </a:r>
            <a:endParaRPr lang="en-US" sz="4000" b="0" strike="noStrike" baseline="0" dirty="0" smtClean="0"/>
          </a:p>
          <a:p>
            <a:endParaRPr lang="en-US" sz="4000" b="1" strike="noStrike" baseline="0" dirty="0" smtClean="0"/>
          </a:p>
          <a:p>
            <a:r>
              <a:rPr lang="en-US" sz="4000" b="1" strike="noStrike" baseline="0" dirty="0" err="1" smtClean="0"/>
              <a:t>Async</a:t>
            </a:r>
            <a:r>
              <a:rPr lang="en-US" sz="4000" b="1" strike="noStrike" baseline="0" dirty="0" smtClean="0"/>
              <a:t> Steam:</a:t>
            </a:r>
          </a:p>
          <a:p>
            <a:pPr marL="0" indent="0">
              <a:buFontTx/>
              <a:buNone/>
            </a:pPr>
            <a:r>
              <a:rPr lang="en-US" sz="4000" strike="noStrike" baseline="0" dirty="0" smtClean="0"/>
              <a:t>   Declare </a:t>
            </a:r>
            <a:r>
              <a:rPr lang="en-US" sz="4000" strike="noStrike" baseline="0" dirty="0" err="1" smtClean="0"/>
              <a:t>async</a:t>
            </a:r>
            <a:r>
              <a:rPr lang="en-US" sz="4000" strike="noStrike" baseline="0" dirty="0" smtClean="0"/>
              <a:t> </a:t>
            </a:r>
            <a:r>
              <a:rPr lang="en-US" sz="4000" strike="noStrike" baseline="0" dirty="0" err="1" smtClean="0"/>
              <a:t>moficier</a:t>
            </a:r>
            <a:endParaRPr lang="en-US" sz="4000" strike="noStrike" baseline="0" dirty="0" smtClean="0"/>
          </a:p>
          <a:p>
            <a:pPr marL="0" indent="0">
              <a:buFontTx/>
              <a:buNone/>
            </a:pPr>
            <a:r>
              <a:rPr lang="en-US" sz="4000" strike="noStrike" baseline="0" dirty="0" smtClean="0"/>
              <a:t>   Return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System.Collections.Generic.IAsyncEnumerable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es-ES" sz="1200" b="0" i="0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 </a:t>
            </a:r>
            <a:r>
              <a:rPr lang="es-ES" sz="1200" b="0" i="0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s-ES" sz="1200" b="0" i="0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r>
              <a:rPr lang="en-US" strike="noStrike" baseline="0" dirty="0" smtClean="0"/>
              <a:t>Static Local Function.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 smtClean="0"/>
              <a:t>C# 7.0 -&gt; local functions.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 smtClean="0"/>
              <a:t>C# 8.0</a:t>
            </a:r>
          </a:p>
          <a:p>
            <a:endParaRPr lang="en-US" strike="noStrike" baseline="0" dirty="0" smtClean="0"/>
          </a:p>
          <a:p>
            <a:pPr lvl="0"/>
            <a:r>
              <a:rPr lang="es-ES" b="1" dirty="0" smtClean="0"/>
              <a:t>Default Interfaces Methods</a:t>
            </a:r>
          </a:p>
          <a:p>
            <a:pPr lvl="0"/>
            <a:r>
              <a:rPr lang="es-ES" b="1" strike="noStrike" baseline="0" dirty="0" smtClean="0"/>
              <a:t>   </a:t>
            </a:r>
            <a:r>
              <a:rPr lang="en-US" b="0" strike="noStrike" baseline="0" dirty="0" smtClean="0"/>
              <a:t>What about Abstract Class ???????</a:t>
            </a:r>
            <a:endParaRPr lang="en-US" b="1" strike="noStrike" baseline="0" dirty="0" smtClean="0"/>
          </a:p>
          <a:p>
            <a:endParaRPr lang="en-US" b="1" strike="noStrike" baseline="0" dirty="0" smtClean="0"/>
          </a:p>
          <a:p>
            <a:endParaRPr lang="en-US" b="1" strike="noStrike" baseline="0" dirty="0" smtClean="0"/>
          </a:p>
          <a:p>
            <a:r>
              <a:rPr lang="en-US" b="1" strike="noStrike" baseline="0" dirty="0" err="1" smtClean="0"/>
              <a:t>Nullable</a:t>
            </a:r>
            <a:r>
              <a:rPr lang="en-US" b="1" strike="noStrike" baseline="0" dirty="0" smtClean="0"/>
              <a:t> References:</a:t>
            </a:r>
          </a:p>
          <a:p>
            <a:r>
              <a:rPr lang="en-US" b="0" strike="noStrike" baseline="0" dirty="0" smtClean="0"/>
              <a:t>- #</a:t>
            </a:r>
            <a:r>
              <a:rPr lang="en-US" b="0" strike="noStrike" baseline="0" dirty="0" err="1" smtClean="0"/>
              <a:t>nullable</a:t>
            </a:r>
            <a:r>
              <a:rPr lang="en-US" b="0" strike="noStrike" baseline="0" dirty="0" smtClean="0"/>
              <a:t> enable / #</a:t>
            </a:r>
            <a:r>
              <a:rPr lang="en-US" b="0" strike="noStrike" baseline="0" dirty="0" err="1" smtClean="0"/>
              <a:t>nullable</a:t>
            </a:r>
            <a:r>
              <a:rPr lang="en-US" b="0" strike="noStrike" baseline="0" dirty="0" smtClean="0"/>
              <a:t> restore</a:t>
            </a:r>
          </a:p>
          <a:p>
            <a:r>
              <a:rPr lang="en-US" b="0" strike="noStrike" baseline="0" dirty="0" smtClean="0"/>
              <a:t>- forgiveness operator, !</a:t>
            </a:r>
            <a:endParaRPr lang="en-US" b="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7:31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7:31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7:31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7/9/2020 7:31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09/07/2020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docs.microsoft.com/en-us/dotnet/csharp/language-reference/configure-language-ver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85409688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8.0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682825982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78" y="1298835"/>
            <a:ext cx="5987027" cy="3372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5198" y="3638325"/>
            <a:ext cx="7081789" cy="307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63436" y="5444105"/>
            <a:ext cx="3363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https://docs.microsoft.com/en-us/dotnet/csharp/language-reference/configure-language-version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55" y="1039362"/>
            <a:ext cx="10318374" cy="5814564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1363625" y="296865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sp>
        <p:nvSpPr>
          <p:cNvPr id="29" name="CuadroTexto 28">
            <a:hlinkClick r:id="rId6"/>
          </p:cNvPr>
          <p:cNvSpPr txBox="1"/>
          <p:nvPr/>
        </p:nvSpPr>
        <p:spPr>
          <a:xfrm>
            <a:off x="11036585" y="6484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8875435" y="5046510"/>
            <a:ext cx="2127694" cy="180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03387" y="461376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3929" y="45689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9.0…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6053" y="2859783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7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213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555</Words>
  <Application>Microsoft Office PowerPoint</Application>
  <PresentationFormat>Widescreen</PresentationFormat>
  <Paragraphs>103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Calibri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484</cp:revision>
  <dcterms:created xsi:type="dcterms:W3CDTF">2017-02-22T16:11:00Z</dcterms:created>
  <dcterms:modified xsi:type="dcterms:W3CDTF">2020-07-09T20:27:18Z</dcterms:modified>
</cp:coreProperties>
</file>