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0" r:id="rId3"/>
    <p:sldId id="283" r:id="rId4"/>
    <p:sldId id="297" r:id="rId5"/>
    <p:sldId id="299" r:id="rId6"/>
    <p:sldId id="295" r:id="rId7"/>
    <p:sldId id="293" r:id="rId8"/>
    <p:sldId id="284" r:id="rId9"/>
    <p:sldId id="28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4" autoAdjust="0"/>
    <p:restoredTop sz="95394" autoAdjust="0"/>
  </p:normalViewPr>
  <p:slideViewPr>
    <p:cSldViewPr>
      <p:cViewPr varScale="1">
        <p:scale>
          <a:sx n="114" d="100"/>
          <a:sy n="114" d="100"/>
        </p:scale>
        <p:origin x="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/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/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/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/>
      <dgm:t>
        <a:bodyPr/>
        <a:lstStyle/>
        <a:p>
          <a:pPr rtl="0"/>
          <a:r>
            <a:rPr lang="es-ES" dirty="0" smtClean="0"/>
            <a:t>C# …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smtClean="0"/>
            <a:t>"nameof"</a:t>
          </a:r>
          <a:endParaRPr lang="es-ES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8AD94216-9494-45CE-9D8C-32B21AA93E70}">
      <dgm:prSet/>
      <dgm:spPr/>
      <dgm:t>
        <a:bodyPr/>
        <a:lstStyle/>
        <a:p>
          <a:pPr rtl="0"/>
          <a:r>
            <a:rPr lang="es-ES" dirty="0" err="1" smtClean="0"/>
            <a:t>Using</a:t>
          </a:r>
          <a:r>
            <a:rPr lang="es-ES" dirty="0" smtClean="0"/>
            <a:t> </a:t>
          </a:r>
          <a:r>
            <a:rPr lang="es-ES" dirty="0" err="1" smtClean="0"/>
            <a:t>Static</a:t>
          </a:r>
          <a:endParaRPr lang="es-ES" dirty="0"/>
        </a:p>
      </dgm:t>
    </dgm:pt>
    <dgm:pt modelId="{B59B5394-6F1A-4FB4-BCA5-DEC8259A1DE6}" type="parTrans" cxnId="{630E918D-23C9-4948-B75C-7CA25F2E4DD8}">
      <dgm:prSet/>
      <dgm:spPr/>
      <dgm:t>
        <a:bodyPr/>
        <a:lstStyle/>
        <a:p>
          <a:endParaRPr lang="es-ES"/>
        </a:p>
      </dgm:t>
    </dgm:pt>
    <dgm:pt modelId="{5EB3ECBF-DF34-4692-ADCC-1B31420CF612}" type="sibTrans" cxnId="{630E918D-23C9-4948-B75C-7CA25F2E4DD8}">
      <dgm:prSet/>
      <dgm:spPr/>
      <dgm:t>
        <a:bodyPr/>
        <a:lstStyle/>
        <a:p>
          <a:endParaRPr lang="es-ES"/>
        </a:p>
      </dgm:t>
    </dgm:pt>
    <dgm:pt modelId="{B359E142-1B4D-4CAE-87C4-19F421A6FB5D}">
      <dgm:prSet/>
      <dgm:spPr/>
      <dgm:t>
        <a:bodyPr/>
        <a:lstStyle/>
        <a:p>
          <a:pPr rtl="0"/>
          <a:r>
            <a:rPr lang="es-ES" dirty="0" err="1" smtClean="0"/>
            <a:t>String</a:t>
          </a:r>
          <a:r>
            <a:rPr lang="es-ES" dirty="0" smtClean="0"/>
            <a:t> </a:t>
          </a:r>
          <a:r>
            <a:rPr lang="es-ES" dirty="0" err="1" smtClean="0"/>
            <a:t>Interpolation</a:t>
          </a:r>
          <a:endParaRPr lang="es-ES" dirty="0"/>
        </a:p>
      </dgm:t>
    </dgm:pt>
    <dgm:pt modelId="{A4406764-A0B0-43A6-A83F-5D5838FD7458}" type="parTrans" cxnId="{89DF4ACA-B01F-4550-8D8E-CF6F433FEB88}">
      <dgm:prSet/>
      <dgm:spPr/>
      <dgm:t>
        <a:bodyPr/>
        <a:lstStyle/>
        <a:p>
          <a:endParaRPr lang="es-ES"/>
        </a:p>
      </dgm:t>
    </dgm:pt>
    <dgm:pt modelId="{02FCD9F4-2104-45C6-B941-373E69243DA7}" type="sibTrans" cxnId="{89DF4ACA-B01F-4550-8D8E-CF6F433FEB88}">
      <dgm:prSet/>
      <dgm:spPr/>
      <dgm:t>
        <a:bodyPr/>
        <a:lstStyle/>
        <a:p>
          <a:endParaRPr lang="es-ES"/>
        </a:p>
      </dgm:t>
    </dgm:pt>
    <dgm:pt modelId="{AEB46618-9FF0-4A2F-8428-C7E6AC35FC82}">
      <dgm:prSet/>
      <dgm:spPr/>
      <dgm:t>
        <a:bodyPr/>
        <a:lstStyle/>
        <a:p>
          <a:pPr rtl="0"/>
          <a:r>
            <a:rPr lang="es-ES" dirty="0" err="1" smtClean="0"/>
            <a:t>Safe</a:t>
          </a:r>
          <a:r>
            <a:rPr lang="es-ES" dirty="0" smtClean="0"/>
            <a:t> </a:t>
          </a:r>
          <a:r>
            <a:rPr lang="es-ES" dirty="0" err="1" smtClean="0"/>
            <a:t>Navegation</a:t>
          </a:r>
          <a:r>
            <a:rPr lang="es-ES" dirty="0" smtClean="0"/>
            <a:t> (Operador condicional NULL)</a:t>
          </a:r>
          <a:endParaRPr lang="es-ES" dirty="0"/>
        </a:p>
      </dgm:t>
    </dgm:pt>
    <dgm:pt modelId="{5BB7AB13-A6F2-424A-9844-E7D19E06492C}" type="parTrans" cxnId="{ED5EC06D-7BB7-417E-9E9B-D05863BB30BF}">
      <dgm:prSet/>
      <dgm:spPr/>
      <dgm:t>
        <a:bodyPr/>
        <a:lstStyle/>
        <a:p>
          <a:endParaRPr lang="es-ES"/>
        </a:p>
      </dgm:t>
    </dgm:pt>
    <dgm:pt modelId="{664C3210-0DC7-431F-A62F-61FD28C00710}" type="sibTrans" cxnId="{ED5EC06D-7BB7-417E-9E9B-D05863BB30BF}">
      <dgm:prSet/>
      <dgm:spPr/>
      <dgm:t>
        <a:bodyPr/>
        <a:lstStyle/>
        <a:p>
          <a:endParaRPr lang="es-ES"/>
        </a:p>
      </dgm:t>
    </dgm:pt>
    <dgm:pt modelId="{3A707F27-B796-458A-ACA6-E138A4EA7144}">
      <dgm:prSet/>
      <dgm:spPr/>
      <dgm:t>
        <a:bodyPr/>
        <a:lstStyle/>
        <a:p>
          <a:pPr rtl="0"/>
          <a:r>
            <a:rPr lang="es-ES" dirty="0" err="1" smtClean="0"/>
            <a:t>Autoproperties</a:t>
          </a:r>
          <a:endParaRPr lang="es-ES" dirty="0"/>
        </a:p>
      </dgm:t>
    </dgm:pt>
    <dgm:pt modelId="{8C5ADF62-9A7B-4522-B365-F30CC02B5783}" type="parTrans" cxnId="{2E19F736-1AB0-4FCB-9759-1D6C5E7348E4}">
      <dgm:prSet/>
      <dgm:spPr/>
      <dgm:t>
        <a:bodyPr/>
        <a:lstStyle/>
        <a:p>
          <a:endParaRPr lang="es-ES"/>
        </a:p>
      </dgm:t>
    </dgm:pt>
    <dgm:pt modelId="{FF246AE8-E26E-4065-9EE3-595B7770376F}" type="sibTrans" cxnId="{2E19F736-1AB0-4FCB-9759-1D6C5E7348E4}">
      <dgm:prSet/>
      <dgm:spPr/>
      <dgm:t>
        <a:bodyPr/>
        <a:lstStyle/>
        <a:p>
          <a:endParaRPr lang="es-ES"/>
        </a:p>
      </dgm:t>
    </dgm:pt>
    <dgm:pt modelId="{540D9C7C-8C1B-4FC2-B03F-B9794168CBDC}">
      <dgm:prSet/>
      <dgm:spPr/>
      <dgm:t>
        <a:bodyPr/>
        <a:lstStyle/>
        <a:p>
          <a:pPr rtl="0"/>
          <a:r>
            <a:rPr lang="es-ES" smtClean="0"/>
            <a:t>Expresion Bodied Members</a:t>
          </a:r>
          <a:endParaRPr lang="es-ES" dirty="0"/>
        </a:p>
      </dgm:t>
    </dgm:pt>
    <dgm:pt modelId="{85BC0BC3-88E7-4CD5-8CC9-ABAC48D6DC18}" type="parTrans" cxnId="{6DEDF00A-92D8-46CB-BAC5-1490820D3B3A}">
      <dgm:prSet/>
      <dgm:spPr/>
      <dgm:t>
        <a:bodyPr/>
        <a:lstStyle/>
        <a:p>
          <a:endParaRPr lang="es-ES"/>
        </a:p>
      </dgm:t>
    </dgm:pt>
    <dgm:pt modelId="{D332637C-F768-48A8-A08A-8ADA3DB7DF25}" type="sibTrans" cxnId="{6DEDF00A-92D8-46CB-BAC5-1490820D3B3A}">
      <dgm:prSet/>
      <dgm:spPr/>
      <dgm:t>
        <a:bodyPr/>
        <a:lstStyle/>
        <a:p>
          <a:endParaRPr lang="es-ES"/>
        </a:p>
      </dgm:t>
    </dgm:pt>
    <dgm:pt modelId="{DDA85942-D006-4137-9067-1E5A2D14F8A2}">
      <dgm:prSet/>
      <dgm:spPr/>
      <dgm:t>
        <a:bodyPr/>
        <a:lstStyle/>
        <a:p>
          <a:pPr rtl="0"/>
          <a:r>
            <a:rPr lang="es-ES" smtClean="0"/>
            <a:t>Collectoin Initializers</a:t>
          </a:r>
          <a:endParaRPr lang="es-ES" dirty="0"/>
        </a:p>
      </dgm:t>
    </dgm:pt>
    <dgm:pt modelId="{4CC087EE-E51B-4538-B682-650FBEB04BA5}" type="parTrans" cxnId="{D94A25AB-77BC-4D08-9553-110A04ABAC57}">
      <dgm:prSet/>
      <dgm:spPr/>
      <dgm:t>
        <a:bodyPr/>
        <a:lstStyle/>
        <a:p>
          <a:endParaRPr lang="es-ES"/>
        </a:p>
      </dgm:t>
    </dgm:pt>
    <dgm:pt modelId="{FABF278C-A6EC-4725-9C96-D6AE1D2B4A32}" type="sibTrans" cxnId="{D94A25AB-77BC-4D08-9553-110A04ABAC57}">
      <dgm:prSet/>
      <dgm:spPr/>
      <dgm:t>
        <a:bodyPr/>
        <a:lstStyle/>
        <a:p>
          <a:endParaRPr lang="es-ES"/>
        </a:p>
      </dgm:t>
    </dgm:pt>
    <dgm:pt modelId="{361AF906-A73D-4B31-BBC0-811C5569BFD5}">
      <dgm:prSet/>
      <dgm:spPr/>
      <dgm:t>
        <a:bodyPr/>
        <a:lstStyle/>
        <a:p>
          <a:pPr rtl="0"/>
          <a:r>
            <a:rPr lang="es-ES" smtClean="0"/>
            <a:t>Exception Filters</a:t>
          </a:r>
          <a:endParaRPr lang="es-ES" dirty="0"/>
        </a:p>
      </dgm:t>
    </dgm:pt>
    <dgm:pt modelId="{4DF03793-9B47-448F-AC9E-C6C755C7E905}" type="parTrans" cxnId="{BC0AB967-79AC-4475-9519-D307968C8D13}">
      <dgm:prSet/>
      <dgm:spPr/>
      <dgm:t>
        <a:bodyPr/>
        <a:lstStyle/>
        <a:p>
          <a:endParaRPr lang="es-ES"/>
        </a:p>
      </dgm:t>
    </dgm:pt>
    <dgm:pt modelId="{2AB69BB3-55B6-4457-AD8F-F45E66CA2BD6}" type="sibTrans" cxnId="{BC0AB967-79AC-4475-9519-D307968C8D13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F1B5137-ED2A-47F1-BA14-69D95BD5A4CE}" type="pres">
      <dgm:prSet presAssocID="{9C88220A-761A-4F7D-AA10-BAC424FB10F0}" presName="composite" presStyleCnt="0"/>
      <dgm:spPr/>
      <dgm:t>
        <a:bodyPr/>
        <a:lstStyle/>
        <a:p>
          <a:endParaRPr lang="es-ES"/>
        </a:p>
      </dgm:t>
    </dgm:pt>
    <dgm:pt modelId="{0717EAAB-C77E-4092-9A65-15F6C5B06302}" type="pres">
      <dgm:prSet presAssocID="{9C88220A-761A-4F7D-AA10-BAC424FB10F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842A2-ADB3-4DCA-8687-4EE1A6F025FD}" type="pres">
      <dgm:prSet presAssocID="{9C88220A-761A-4F7D-AA10-BAC424FB10F0}" presName="rect2" presStyleLbl="fgImgPlace1" presStyleIdx="0" presStyleCnt="8"/>
      <dgm:spPr/>
      <dgm:t>
        <a:bodyPr/>
        <a:lstStyle/>
        <a:p>
          <a:endParaRPr lang="es-ES"/>
        </a:p>
      </dgm:t>
    </dgm:pt>
    <dgm:pt modelId="{DF3ED61E-452F-43E9-BD4F-839B03CFF895}" type="pres">
      <dgm:prSet presAssocID="{A328FF6E-D807-41F5-9B54-86013E55F153}" presName="sibTrans" presStyleCnt="0"/>
      <dgm:spPr/>
      <dgm:t>
        <a:bodyPr/>
        <a:lstStyle/>
        <a:p>
          <a:endParaRPr lang="es-ES"/>
        </a:p>
      </dgm:t>
    </dgm:pt>
    <dgm:pt modelId="{120F9105-0232-433C-9261-8D5D508812A3}" type="pres">
      <dgm:prSet presAssocID="{8AD94216-9494-45CE-9D8C-32B21AA93E70}" presName="composite" presStyleCnt="0"/>
      <dgm:spPr/>
      <dgm:t>
        <a:bodyPr/>
        <a:lstStyle/>
        <a:p>
          <a:endParaRPr lang="es-ES"/>
        </a:p>
      </dgm:t>
    </dgm:pt>
    <dgm:pt modelId="{08340D12-C0E8-493D-A52B-F9D28002C43D}" type="pres">
      <dgm:prSet presAssocID="{8AD94216-9494-45CE-9D8C-32B21AA93E70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92FD85-9AE5-4B34-AB3F-C84C3C0A10D5}" type="pres">
      <dgm:prSet presAssocID="{8AD94216-9494-45CE-9D8C-32B21AA93E70}" presName="rect2" presStyleLbl="fgImgPlace1" presStyleIdx="1" presStyleCnt="8"/>
      <dgm:spPr/>
      <dgm:t>
        <a:bodyPr/>
        <a:lstStyle/>
        <a:p>
          <a:endParaRPr lang="es-ES"/>
        </a:p>
      </dgm:t>
    </dgm:pt>
    <dgm:pt modelId="{1631CFB3-1CC8-4E5C-8861-83D4519BCFF5}" type="pres">
      <dgm:prSet presAssocID="{5EB3ECBF-DF34-4692-ADCC-1B31420CF612}" presName="sibTrans" presStyleCnt="0"/>
      <dgm:spPr/>
      <dgm:t>
        <a:bodyPr/>
        <a:lstStyle/>
        <a:p>
          <a:endParaRPr lang="es-ES"/>
        </a:p>
      </dgm:t>
    </dgm:pt>
    <dgm:pt modelId="{CF029497-017A-4C68-B842-05E75DF583DF}" type="pres">
      <dgm:prSet presAssocID="{B359E142-1B4D-4CAE-87C4-19F421A6FB5D}" presName="composite" presStyleCnt="0"/>
      <dgm:spPr/>
      <dgm:t>
        <a:bodyPr/>
        <a:lstStyle/>
        <a:p>
          <a:endParaRPr lang="es-ES"/>
        </a:p>
      </dgm:t>
    </dgm:pt>
    <dgm:pt modelId="{FEFD136A-B14B-4B31-9AAA-5B3285F107FA}" type="pres">
      <dgm:prSet presAssocID="{B359E142-1B4D-4CAE-87C4-19F421A6FB5D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18E00F-D099-4607-A125-6A3E266918C8}" type="pres">
      <dgm:prSet presAssocID="{B359E142-1B4D-4CAE-87C4-19F421A6FB5D}" presName="rect2" presStyleLbl="fgImgPlace1" presStyleIdx="2" presStyleCnt="8"/>
      <dgm:spPr/>
      <dgm:t>
        <a:bodyPr/>
        <a:lstStyle/>
        <a:p>
          <a:endParaRPr lang="es-ES"/>
        </a:p>
      </dgm:t>
    </dgm:pt>
    <dgm:pt modelId="{7BBC437E-DE94-4D76-8594-1F1F59BC253A}" type="pres">
      <dgm:prSet presAssocID="{02FCD9F4-2104-45C6-B941-373E69243DA7}" presName="sibTrans" presStyleCnt="0"/>
      <dgm:spPr/>
      <dgm:t>
        <a:bodyPr/>
        <a:lstStyle/>
        <a:p>
          <a:endParaRPr lang="es-ES"/>
        </a:p>
      </dgm:t>
    </dgm:pt>
    <dgm:pt modelId="{DBEC190C-A685-4A9B-9A52-7A9530C86780}" type="pres">
      <dgm:prSet presAssocID="{AEB46618-9FF0-4A2F-8428-C7E6AC35FC82}" presName="composite" presStyleCnt="0"/>
      <dgm:spPr/>
      <dgm:t>
        <a:bodyPr/>
        <a:lstStyle/>
        <a:p>
          <a:endParaRPr lang="es-ES"/>
        </a:p>
      </dgm:t>
    </dgm:pt>
    <dgm:pt modelId="{EB996B87-8CB8-4B2B-AA34-67AE7EE52DDD}" type="pres">
      <dgm:prSet presAssocID="{AEB46618-9FF0-4A2F-8428-C7E6AC35FC82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224224-B75E-4F22-B627-EC5B207C7A1B}" type="pres">
      <dgm:prSet presAssocID="{AEB46618-9FF0-4A2F-8428-C7E6AC35FC82}" presName="rect2" presStyleLbl="fgImgPlace1" presStyleIdx="3" presStyleCnt="8"/>
      <dgm:spPr/>
      <dgm:t>
        <a:bodyPr/>
        <a:lstStyle/>
        <a:p>
          <a:endParaRPr lang="es-ES"/>
        </a:p>
      </dgm:t>
    </dgm:pt>
    <dgm:pt modelId="{3C5AF1D2-C7C3-4D65-8ADC-1DDDA1526588}" type="pres">
      <dgm:prSet presAssocID="{664C3210-0DC7-431F-A62F-61FD28C00710}" presName="sibTrans" presStyleCnt="0"/>
      <dgm:spPr/>
      <dgm:t>
        <a:bodyPr/>
        <a:lstStyle/>
        <a:p>
          <a:endParaRPr lang="es-ES"/>
        </a:p>
      </dgm:t>
    </dgm:pt>
    <dgm:pt modelId="{4FC37D4C-7590-4F3B-953F-E24840B218F1}" type="pres">
      <dgm:prSet presAssocID="{3A707F27-B796-458A-ACA6-E138A4EA7144}" presName="composite" presStyleCnt="0"/>
      <dgm:spPr/>
      <dgm:t>
        <a:bodyPr/>
        <a:lstStyle/>
        <a:p>
          <a:endParaRPr lang="es-ES"/>
        </a:p>
      </dgm:t>
    </dgm:pt>
    <dgm:pt modelId="{5E184977-E900-4EF8-B31C-A1EABF2B94D0}" type="pres">
      <dgm:prSet presAssocID="{3A707F27-B796-458A-ACA6-E138A4EA7144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8BB1F6-D61E-4CCE-AE49-E0DF81A24385}" type="pres">
      <dgm:prSet presAssocID="{3A707F27-B796-458A-ACA6-E138A4EA7144}" presName="rect2" presStyleLbl="fgImgPlace1" presStyleIdx="4" presStyleCnt="8"/>
      <dgm:spPr/>
      <dgm:t>
        <a:bodyPr/>
        <a:lstStyle/>
        <a:p>
          <a:endParaRPr lang="es-ES"/>
        </a:p>
      </dgm:t>
    </dgm:pt>
    <dgm:pt modelId="{A0C3827F-1AF4-4E00-B193-684835EF43DE}" type="pres">
      <dgm:prSet presAssocID="{FF246AE8-E26E-4065-9EE3-595B7770376F}" presName="sibTrans" presStyleCnt="0"/>
      <dgm:spPr/>
      <dgm:t>
        <a:bodyPr/>
        <a:lstStyle/>
        <a:p>
          <a:endParaRPr lang="es-ES"/>
        </a:p>
      </dgm:t>
    </dgm:pt>
    <dgm:pt modelId="{37DB4EE8-6C5B-433B-A309-2C64B92F8E54}" type="pres">
      <dgm:prSet presAssocID="{540D9C7C-8C1B-4FC2-B03F-B9794168CBDC}" presName="composite" presStyleCnt="0"/>
      <dgm:spPr/>
      <dgm:t>
        <a:bodyPr/>
        <a:lstStyle/>
        <a:p>
          <a:endParaRPr lang="es-ES"/>
        </a:p>
      </dgm:t>
    </dgm:pt>
    <dgm:pt modelId="{0FDF5A04-67F5-41CF-BB43-C02642C96F6D}" type="pres">
      <dgm:prSet presAssocID="{540D9C7C-8C1B-4FC2-B03F-B9794168CBDC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437F55-A3A2-47FE-8BA8-0C5C1D723980}" type="pres">
      <dgm:prSet presAssocID="{540D9C7C-8C1B-4FC2-B03F-B9794168CBDC}" presName="rect2" presStyleLbl="fgImgPlace1" presStyleIdx="5" presStyleCnt="8"/>
      <dgm:spPr/>
      <dgm:t>
        <a:bodyPr/>
        <a:lstStyle/>
        <a:p>
          <a:endParaRPr lang="es-ES"/>
        </a:p>
      </dgm:t>
    </dgm:pt>
    <dgm:pt modelId="{BC77F24D-80D6-47AF-9E08-EF969648D747}" type="pres">
      <dgm:prSet presAssocID="{D332637C-F768-48A8-A08A-8ADA3DB7DF25}" presName="sibTrans" presStyleCnt="0"/>
      <dgm:spPr/>
      <dgm:t>
        <a:bodyPr/>
        <a:lstStyle/>
        <a:p>
          <a:endParaRPr lang="es-ES"/>
        </a:p>
      </dgm:t>
    </dgm:pt>
    <dgm:pt modelId="{D83F0BA0-B18D-4330-A6C3-6C3836943349}" type="pres">
      <dgm:prSet presAssocID="{DDA85942-D006-4137-9067-1E5A2D14F8A2}" presName="composite" presStyleCnt="0"/>
      <dgm:spPr/>
      <dgm:t>
        <a:bodyPr/>
        <a:lstStyle/>
        <a:p>
          <a:endParaRPr lang="es-ES"/>
        </a:p>
      </dgm:t>
    </dgm:pt>
    <dgm:pt modelId="{06618729-BFB6-420C-9314-238FFAD24C00}" type="pres">
      <dgm:prSet presAssocID="{DDA85942-D006-4137-9067-1E5A2D14F8A2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C35862-6562-49FF-958C-9117BEC01B2E}" type="pres">
      <dgm:prSet presAssocID="{DDA85942-D006-4137-9067-1E5A2D14F8A2}" presName="rect2" presStyleLbl="fgImgPlace1" presStyleIdx="6" presStyleCnt="8"/>
      <dgm:spPr/>
      <dgm:t>
        <a:bodyPr/>
        <a:lstStyle/>
        <a:p>
          <a:endParaRPr lang="es-ES"/>
        </a:p>
      </dgm:t>
    </dgm:pt>
    <dgm:pt modelId="{CE1D2F2A-D19B-46E4-8924-54E5D46D0E77}" type="pres">
      <dgm:prSet presAssocID="{FABF278C-A6EC-4725-9C96-D6AE1D2B4A32}" presName="sibTrans" presStyleCnt="0"/>
      <dgm:spPr/>
      <dgm:t>
        <a:bodyPr/>
        <a:lstStyle/>
        <a:p>
          <a:endParaRPr lang="es-ES"/>
        </a:p>
      </dgm:t>
    </dgm:pt>
    <dgm:pt modelId="{45C4C15B-FFE7-4661-A08E-D08D1B54AA3D}" type="pres">
      <dgm:prSet presAssocID="{361AF906-A73D-4B31-BBC0-811C5569BFD5}" presName="composite" presStyleCnt="0"/>
      <dgm:spPr/>
      <dgm:t>
        <a:bodyPr/>
        <a:lstStyle/>
        <a:p>
          <a:endParaRPr lang="es-ES"/>
        </a:p>
      </dgm:t>
    </dgm:pt>
    <dgm:pt modelId="{7F14D4AA-85F9-43C0-9311-8EF7A7FCA9E9}" type="pres">
      <dgm:prSet presAssocID="{361AF906-A73D-4B31-BBC0-811C5569BFD5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8D1C59-25CE-4C3A-89C3-C993A634BE8F}" type="pres">
      <dgm:prSet presAssocID="{361AF906-A73D-4B31-BBC0-811C5569BFD5}" presName="rect2" presStyleLbl="fgImgPlace1" presStyleIdx="7" presStyleCnt="8"/>
      <dgm:spPr/>
      <dgm:t>
        <a:bodyPr/>
        <a:lstStyle/>
        <a:p>
          <a:endParaRPr lang="es-ES"/>
        </a:p>
      </dgm:t>
    </dgm:pt>
  </dgm:ptLst>
  <dgm:cxnLst>
    <dgm:cxn modelId="{89DF4ACA-B01F-4550-8D8E-CF6F433FEB88}" srcId="{352FE7B3-671C-4073-B16B-7DCE4922259F}" destId="{B359E142-1B4D-4CAE-87C4-19F421A6FB5D}" srcOrd="2" destOrd="0" parTransId="{A4406764-A0B0-43A6-A83F-5D5838FD7458}" sibTransId="{02FCD9F4-2104-45C6-B941-373E69243DA7}"/>
    <dgm:cxn modelId="{DDF542E2-0BF8-4E69-BDBD-0201F3CF0119}" type="presOf" srcId="{8AD94216-9494-45CE-9D8C-32B21AA93E70}" destId="{08340D12-C0E8-493D-A52B-F9D28002C43D}" srcOrd="0" destOrd="0" presId="urn:microsoft.com/office/officeart/2008/layout/PictureStrips"/>
    <dgm:cxn modelId="{6A9BAD9D-C735-4F8C-85E6-88A88619BBE2}" type="presOf" srcId="{B359E142-1B4D-4CAE-87C4-19F421A6FB5D}" destId="{FEFD136A-B14B-4B31-9AAA-5B3285F107FA}" srcOrd="0" destOrd="0" presId="urn:microsoft.com/office/officeart/2008/layout/PictureStrips"/>
    <dgm:cxn modelId="{F3365351-1353-42D9-8591-7C108C61BAAB}" type="presOf" srcId="{3A707F27-B796-458A-ACA6-E138A4EA7144}" destId="{5E184977-E900-4EF8-B31C-A1EABF2B94D0}" srcOrd="0" destOrd="0" presId="urn:microsoft.com/office/officeart/2008/layout/PictureStrips"/>
    <dgm:cxn modelId="{3AC6D32F-3512-4712-8F2C-902F118E8D6B}" type="presOf" srcId="{361AF906-A73D-4B31-BBC0-811C5569BFD5}" destId="{7F14D4AA-85F9-43C0-9311-8EF7A7FCA9E9}" srcOrd="0" destOrd="0" presId="urn:microsoft.com/office/officeart/2008/layout/PictureStrips"/>
    <dgm:cxn modelId="{D94A25AB-77BC-4D08-9553-110A04ABAC57}" srcId="{352FE7B3-671C-4073-B16B-7DCE4922259F}" destId="{DDA85942-D006-4137-9067-1E5A2D14F8A2}" srcOrd="6" destOrd="0" parTransId="{4CC087EE-E51B-4538-B682-650FBEB04BA5}" sibTransId="{FABF278C-A6EC-4725-9C96-D6AE1D2B4A32}"/>
    <dgm:cxn modelId="{630E918D-23C9-4948-B75C-7CA25F2E4DD8}" srcId="{352FE7B3-671C-4073-B16B-7DCE4922259F}" destId="{8AD94216-9494-45CE-9D8C-32B21AA93E70}" srcOrd="1" destOrd="0" parTransId="{B59B5394-6F1A-4FB4-BCA5-DEC8259A1DE6}" sibTransId="{5EB3ECBF-DF34-4692-ADCC-1B31420CF612}"/>
    <dgm:cxn modelId="{ED5EC06D-7BB7-417E-9E9B-D05863BB30BF}" srcId="{352FE7B3-671C-4073-B16B-7DCE4922259F}" destId="{AEB46618-9FF0-4A2F-8428-C7E6AC35FC82}" srcOrd="3" destOrd="0" parTransId="{5BB7AB13-A6F2-424A-9844-E7D19E06492C}" sibTransId="{664C3210-0DC7-431F-A62F-61FD28C00710}"/>
    <dgm:cxn modelId="{BC0AB967-79AC-4475-9519-D307968C8D13}" srcId="{352FE7B3-671C-4073-B16B-7DCE4922259F}" destId="{361AF906-A73D-4B31-BBC0-811C5569BFD5}" srcOrd="7" destOrd="0" parTransId="{4DF03793-9B47-448F-AC9E-C6C755C7E905}" sibTransId="{2AB69BB3-55B6-4457-AD8F-F45E66CA2BD6}"/>
    <dgm:cxn modelId="{12841994-6A0D-4EFD-B3D5-DE43CFF23C23}" type="presOf" srcId="{9C88220A-761A-4F7D-AA10-BAC424FB10F0}" destId="{0717EAAB-C77E-4092-9A65-15F6C5B06302}" srcOrd="0" destOrd="0" presId="urn:microsoft.com/office/officeart/2008/layout/PictureStrips"/>
    <dgm:cxn modelId="{AC38A609-9A74-4364-A9A6-0D687CCD77CE}" type="presOf" srcId="{352FE7B3-671C-4073-B16B-7DCE4922259F}" destId="{E56F1900-67AB-414C-B993-20E46BE57774}" srcOrd="0" destOrd="0" presId="urn:microsoft.com/office/officeart/2008/layout/PictureStrips"/>
    <dgm:cxn modelId="{6DEDF00A-92D8-46CB-BAC5-1490820D3B3A}" srcId="{352FE7B3-671C-4073-B16B-7DCE4922259F}" destId="{540D9C7C-8C1B-4FC2-B03F-B9794168CBDC}" srcOrd="5" destOrd="0" parTransId="{85BC0BC3-88E7-4CD5-8CC9-ABAC48D6DC18}" sibTransId="{D332637C-F768-48A8-A08A-8ADA3DB7DF25}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9DA30BC6-FB36-499C-8288-B4B3EBE3FEB6}" type="presOf" srcId="{AEB46618-9FF0-4A2F-8428-C7E6AC35FC82}" destId="{EB996B87-8CB8-4B2B-AA34-67AE7EE52DDD}" srcOrd="0" destOrd="0" presId="urn:microsoft.com/office/officeart/2008/layout/PictureStrips"/>
    <dgm:cxn modelId="{423F74C7-EB45-4CC2-BF3F-B93BE4DFE69E}" type="presOf" srcId="{540D9C7C-8C1B-4FC2-B03F-B9794168CBDC}" destId="{0FDF5A04-67F5-41CF-BB43-C02642C96F6D}" srcOrd="0" destOrd="0" presId="urn:microsoft.com/office/officeart/2008/layout/PictureStrips"/>
    <dgm:cxn modelId="{CFE47F07-E5FF-4337-B63C-DE119EAE2678}" type="presOf" srcId="{DDA85942-D006-4137-9067-1E5A2D14F8A2}" destId="{06618729-BFB6-420C-9314-238FFAD24C00}" srcOrd="0" destOrd="0" presId="urn:microsoft.com/office/officeart/2008/layout/PictureStrips"/>
    <dgm:cxn modelId="{2E19F736-1AB0-4FCB-9759-1D6C5E7348E4}" srcId="{352FE7B3-671C-4073-B16B-7DCE4922259F}" destId="{3A707F27-B796-458A-ACA6-E138A4EA7144}" srcOrd="4" destOrd="0" parTransId="{8C5ADF62-9A7B-4522-B365-F30CC02B5783}" sibTransId="{FF246AE8-E26E-4065-9EE3-595B7770376F}"/>
    <dgm:cxn modelId="{184A3DF8-2AA8-4FE7-A78C-937B80C7BD1E}" type="presParOf" srcId="{E56F1900-67AB-414C-B993-20E46BE57774}" destId="{9F1B5137-ED2A-47F1-BA14-69D95BD5A4CE}" srcOrd="0" destOrd="0" presId="urn:microsoft.com/office/officeart/2008/layout/PictureStrips"/>
    <dgm:cxn modelId="{522F33D2-7DC5-4387-9529-EF265B3E0268}" type="presParOf" srcId="{9F1B5137-ED2A-47F1-BA14-69D95BD5A4CE}" destId="{0717EAAB-C77E-4092-9A65-15F6C5B06302}" srcOrd="0" destOrd="0" presId="urn:microsoft.com/office/officeart/2008/layout/PictureStrips"/>
    <dgm:cxn modelId="{38F83E38-50F3-40D3-9263-B0BA5BFAF3BD}" type="presParOf" srcId="{9F1B5137-ED2A-47F1-BA14-69D95BD5A4CE}" destId="{B4F842A2-ADB3-4DCA-8687-4EE1A6F025FD}" srcOrd="1" destOrd="0" presId="urn:microsoft.com/office/officeart/2008/layout/PictureStrips"/>
    <dgm:cxn modelId="{01DC4DF7-CC36-409B-ACDF-BDE9C03D9160}" type="presParOf" srcId="{E56F1900-67AB-414C-B993-20E46BE57774}" destId="{DF3ED61E-452F-43E9-BD4F-839B03CFF895}" srcOrd="1" destOrd="0" presId="urn:microsoft.com/office/officeart/2008/layout/PictureStrips"/>
    <dgm:cxn modelId="{937A9C50-F1DA-438D-B245-D26906BD82CF}" type="presParOf" srcId="{E56F1900-67AB-414C-B993-20E46BE57774}" destId="{120F9105-0232-433C-9261-8D5D508812A3}" srcOrd="2" destOrd="0" presId="urn:microsoft.com/office/officeart/2008/layout/PictureStrips"/>
    <dgm:cxn modelId="{411BE794-9BB1-4EBD-9493-76F5042148D5}" type="presParOf" srcId="{120F9105-0232-433C-9261-8D5D508812A3}" destId="{08340D12-C0E8-493D-A52B-F9D28002C43D}" srcOrd="0" destOrd="0" presId="urn:microsoft.com/office/officeart/2008/layout/PictureStrips"/>
    <dgm:cxn modelId="{BE723267-27E9-402D-81E0-F05745D133A5}" type="presParOf" srcId="{120F9105-0232-433C-9261-8D5D508812A3}" destId="{6292FD85-9AE5-4B34-AB3F-C84C3C0A10D5}" srcOrd="1" destOrd="0" presId="urn:microsoft.com/office/officeart/2008/layout/PictureStrips"/>
    <dgm:cxn modelId="{7DE613B4-6B7B-4A36-8982-BC9546537828}" type="presParOf" srcId="{E56F1900-67AB-414C-B993-20E46BE57774}" destId="{1631CFB3-1CC8-4E5C-8861-83D4519BCFF5}" srcOrd="3" destOrd="0" presId="urn:microsoft.com/office/officeart/2008/layout/PictureStrips"/>
    <dgm:cxn modelId="{83E28FCE-E50F-4D13-876C-DE73AA367A28}" type="presParOf" srcId="{E56F1900-67AB-414C-B993-20E46BE57774}" destId="{CF029497-017A-4C68-B842-05E75DF583DF}" srcOrd="4" destOrd="0" presId="urn:microsoft.com/office/officeart/2008/layout/PictureStrips"/>
    <dgm:cxn modelId="{623C04CA-1470-4A6A-B936-4AD61DE9C9DD}" type="presParOf" srcId="{CF029497-017A-4C68-B842-05E75DF583DF}" destId="{FEFD136A-B14B-4B31-9AAA-5B3285F107FA}" srcOrd="0" destOrd="0" presId="urn:microsoft.com/office/officeart/2008/layout/PictureStrips"/>
    <dgm:cxn modelId="{9635AA87-0E17-47A3-8C1A-08D4EF76E35D}" type="presParOf" srcId="{CF029497-017A-4C68-B842-05E75DF583DF}" destId="{C118E00F-D099-4607-A125-6A3E266918C8}" srcOrd="1" destOrd="0" presId="urn:microsoft.com/office/officeart/2008/layout/PictureStrips"/>
    <dgm:cxn modelId="{90A6F4A1-76FC-4F9A-8B7A-313790B3323F}" type="presParOf" srcId="{E56F1900-67AB-414C-B993-20E46BE57774}" destId="{7BBC437E-DE94-4D76-8594-1F1F59BC253A}" srcOrd="5" destOrd="0" presId="urn:microsoft.com/office/officeart/2008/layout/PictureStrips"/>
    <dgm:cxn modelId="{C6A26321-E9B4-45FE-B9FB-B8896D6A782D}" type="presParOf" srcId="{E56F1900-67AB-414C-B993-20E46BE57774}" destId="{DBEC190C-A685-4A9B-9A52-7A9530C86780}" srcOrd="6" destOrd="0" presId="urn:microsoft.com/office/officeart/2008/layout/PictureStrips"/>
    <dgm:cxn modelId="{555A3C04-F130-4815-9F46-001FF8DEE1BE}" type="presParOf" srcId="{DBEC190C-A685-4A9B-9A52-7A9530C86780}" destId="{EB996B87-8CB8-4B2B-AA34-67AE7EE52DDD}" srcOrd="0" destOrd="0" presId="urn:microsoft.com/office/officeart/2008/layout/PictureStrips"/>
    <dgm:cxn modelId="{BED16CF0-C54E-4EE6-AD42-C62A31A0AFC1}" type="presParOf" srcId="{DBEC190C-A685-4A9B-9A52-7A9530C86780}" destId="{BA224224-B75E-4F22-B627-EC5B207C7A1B}" srcOrd="1" destOrd="0" presId="urn:microsoft.com/office/officeart/2008/layout/PictureStrips"/>
    <dgm:cxn modelId="{ADB56309-7E48-49A3-8A83-5C64EF346C03}" type="presParOf" srcId="{E56F1900-67AB-414C-B993-20E46BE57774}" destId="{3C5AF1D2-C7C3-4D65-8ADC-1DDDA1526588}" srcOrd="7" destOrd="0" presId="urn:microsoft.com/office/officeart/2008/layout/PictureStrips"/>
    <dgm:cxn modelId="{29916900-29CF-402A-A946-E82D7C1A3F6C}" type="presParOf" srcId="{E56F1900-67AB-414C-B993-20E46BE57774}" destId="{4FC37D4C-7590-4F3B-953F-E24840B218F1}" srcOrd="8" destOrd="0" presId="urn:microsoft.com/office/officeart/2008/layout/PictureStrips"/>
    <dgm:cxn modelId="{108ADC2D-5DB6-468B-9B11-8FE9AC6EBE08}" type="presParOf" srcId="{4FC37D4C-7590-4F3B-953F-E24840B218F1}" destId="{5E184977-E900-4EF8-B31C-A1EABF2B94D0}" srcOrd="0" destOrd="0" presId="urn:microsoft.com/office/officeart/2008/layout/PictureStrips"/>
    <dgm:cxn modelId="{3D9E8067-A2C5-4074-A98E-7C0C51DCD416}" type="presParOf" srcId="{4FC37D4C-7590-4F3B-953F-E24840B218F1}" destId="{AA8BB1F6-D61E-4CCE-AE49-E0DF81A24385}" srcOrd="1" destOrd="0" presId="urn:microsoft.com/office/officeart/2008/layout/PictureStrips"/>
    <dgm:cxn modelId="{773A7848-7842-4B98-B566-462021569DBB}" type="presParOf" srcId="{E56F1900-67AB-414C-B993-20E46BE57774}" destId="{A0C3827F-1AF4-4E00-B193-684835EF43DE}" srcOrd="9" destOrd="0" presId="urn:microsoft.com/office/officeart/2008/layout/PictureStrips"/>
    <dgm:cxn modelId="{3577E28A-062C-4B2C-A8B3-021B9A9C2E9F}" type="presParOf" srcId="{E56F1900-67AB-414C-B993-20E46BE57774}" destId="{37DB4EE8-6C5B-433B-A309-2C64B92F8E54}" srcOrd="10" destOrd="0" presId="urn:microsoft.com/office/officeart/2008/layout/PictureStrips"/>
    <dgm:cxn modelId="{537D136B-A833-433E-97FE-B6F70A5E5DAD}" type="presParOf" srcId="{37DB4EE8-6C5B-433B-A309-2C64B92F8E54}" destId="{0FDF5A04-67F5-41CF-BB43-C02642C96F6D}" srcOrd="0" destOrd="0" presId="urn:microsoft.com/office/officeart/2008/layout/PictureStrips"/>
    <dgm:cxn modelId="{F89D4868-5CEF-451F-A825-C496C2981020}" type="presParOf" srcId="{37DB4EE8-6C5B-433B-A309-2C64B92F8E54}" destId="{5C437F55-A3A2-47FE-8BA8-0C5C1D723980}" srcOrd="1" destOrd="0" presId="urn:microsoft.com/office/officeart/2008/layout/PictureStrips"/>
    <dgm:cxn modelId="{31FC2F2B-636E-4FAB-9B17-ED4885F8298C}" type="presParOf" srcId="{E56F1900-67AB-414C-B993-20E46BE57774}" destId="{BC77F24D-80D6-47AF-9E08-EF969648D747}" srcOrd="11" destOrd="0" presId="urn:microsoft.com/office/officeart/2008/layout/PictureStrips"/>
    <dgm:cxn modelId="{23388B81-494E-4C2F-BDF2-27B9E1138B8B}" type="presParOf" srcId="{E56F1900-67AB-414C-B993-20E46BE57774}" destId="{D83F0BA0-B18D-4330-A6C3-6C3836943349}" srcOrd="12" destOrd="0" presId="urn:microsoft.com/office/officeart/2008/layout/PictureStrips"/>
    <dgm:cxn modelId="{226FFCE0-5161-4EE3-993A-780D883ECB16}" type="presParOf" srcId="{D83F0BA0-B18D-4330-A6C3-6C3836943349}" destId="{06618729-BFB6-420C-9314-238FFAD24C00}" srcOrd="0" destOrd="0" presId="urn:microsoft.com/office/officeart/2008/layout/PictureStrips"/>
    <dgm:cxn modelId="{919ED781-D616-4E04-BF41-0A7C7DE341A6}" type="presParOf" srcId="{D83F0BA0-B18D-4330-A6C3-6C3836943349}" destId="{EAC35862-6562-49FF-958C-9117BEC01B2E}" srcOrd="1" destOrd="0" presId="urn:microsoft.com/office/officeart/2008/layout/PictureStrips"/>
    <dgm:cxn modelId="{CFB66DC9-944D-4668-A20C-EF28ED27D902}" type="presParOf" srcId="{E56F1900-67AB-414C-B993-20E46BE57774}" destId="{CE1D2F2A-D19B-46E4-8924-54E5D46D0E77}" srcOrd="13" destOrd="0" presId="urn:microsoft.com/office/officeart/2008/layout/PictureStrips"/>
    <dgm:cxn modelId="{F7A28CD9-999D-455A-BEF7-FC50A433C60D}" type="presParOf" srcId="{E56F1900-67AB-414C-B993-20E46BE57774}" destId="{45C4C15B-FFE7-4661-A08E-D08D1B54AA3D}" srcOrd="14" destOrd="0" presId="urn:microsoft.com/office/officeart/2008/layout/PictureStrips"/>
    <dgm:cxn modelId="{9CD478BC-5FBB-4700-B8C6-A739885BE0B5}" type="presParOf" srcId="{45C4C15B-FFE7-4661-A08E-D08D1B54AA3D}" destId="{7F14D4AA-85F9-43C0-9311-8EF7A7FCA9E9}" srcOrd="0" destOrd="0" presId="urn:microsoft.com/office/officeart/2008/layout/PictureStrips"/>
    <dgm:cxn modelId="{146EF004-0ED8-43A8-AF8F-FD7879B2D317}" type="presParOf" srcId="{45C4C15B-FFE7-4661-A08E-D08D1B54AA3D}" destId="{A88D1C59-25CE-4C3A-89C3-C993A634BE8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502271" y="1507478"/>
          <a:ext cx="4842169" cy="182721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 smtClean="0"/>
            <a:t>C# 6.0</a:t>
          </a:r>
          <a:endParaRPr lang="es-ES" sz="6300" kern="1200" dirty="0"/>
        </a:p>
      </dsp:txBody>
      <dsp:txXfrm rot="5400000">
        <a:off x="5207" y="968434"/>
        <a:ext cx="1827212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461981" y="1507478"/>
          <a:ext cx="4842169" cy="182721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 smtClean="0"/>
            <a:t>C# 7.0</a:t>
          </a:r>
          <a:endParaRPr lang="es-ES" sz="6300" kern="1200" dirty="0"/>
        </a:p>
      </dsp:txBody>
      <dsp:txXfrm rot="5400000">
        <a:off x="1969459" y="968434"/>
        <a:ext cx="1827212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2426234" y="1507478"/>
          <a:ext cx="4842169" cy="182721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 smtClean="0"/>
            <a:t>C# 7.1</a:t>
          </a:r>
          <a:endParaRPr lang="es-ES" sz="6300" kern="1200" dirty="0"/>
        </a:p>
      </dsp:txBody>
      <dsp:txXfrm rot="5400000">
        <a:off x="3933712" y="968434"/>
        <a:ext cx="1827212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4390487" y="1507478"/>
          <a:ext cx="4842169" cy="182721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 smtClean="0"/>
            <a:t>C# 7.2</a:t>
          </a:r>
          <a:endParaRPr lang="es-ES" sz="6300" kern="1200" dirty="0"/>
        </a:p>
      </dsp:txBody>
      <dsp:txXfrm rot="5400000">
        <a:off x="5897965" y="968434"/>
        <a:ext cx="1827212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6354740" y="1507478"/>
          <a:ext cx="4842169" cy="182721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0" tIns="0" rIns="400844" bIns="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300" kern="1200" dirty="0" smtClean="0"/>
            <a:t>C# …</a:t>
          </a:r>
          <a:endParaRPr lang="es-ES" sz="6300" kern="1200" dirty="0"/>
        </a:p>
      </dsp:txBody>
      <dsp:txXfrm rot="5400000">
        <a:off x="7862218" y="968434"/>
        <a:ext cx="1827212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1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CS6/CS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jlguerrero@Gmail.com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6.0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</a:t>
            </a:r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093020111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253587442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6.0: 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8601388" y="1706638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0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Antes de empezar…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453" y="1800567"/>
            <a:ext cx="6315075" cy="3571875"/>
          </a:xfrm>
          <a:prstGeom prst="rect">
            <a:avLst/>
          </a:prstGeom>
        </p:spPr>
      </p:pic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10" y="1412776"/>
            <a:ext cx="11059350" cy="4806205"/>
          </a:xfrm>
          <a:prstGeom prst="rect">
            <a:avLst/>
          </a:prstGeom>
        </p:spPr>
      </p:pic>
      <p:sp>
        <p:nvSpPr>
          <p:cNvPr id="29" name="CuadroTexto 28">
            <a:hlinkClick r:id="rId6"/>
          </p:cNvPr>
          <p:cNvSpPr txBox="1"/>
          <p:nvPr/>
        </p:nvSpPr>
        <p:spPr>
          <a:xfrm>
            <a:off x="10441918" y="62271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120336" y="5013176"/>
            <a:ext cx="1440160" cy="1205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9110176" y="467345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02118" y="45282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638982" y="4929506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675943" y="4307429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7.0/7.1/…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391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460</cp:revision>
  <dcterms:created xsi:type="dcterms:W3CDTF">2017-02-22T16:11:00Z</dcterms:created>
  <dcterms:modified xsi:type="dcterms:W3CDTF">2020-07-06T17:02:57Z</dcterms:modified>
</cp:coreProperties>
</file>