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90" r:id="rId3"/>
    <p:sldId id="300" r:id="rId4"/>
    <p:sldId id="283" r:id="rId5"/>
    <p:sldId id="301" r:id="rId6"/>
    <p:sldId id="297" r:id="rId7"/>
    <p:sldId id="299" r:id="rId8"/>
    <p:sldId id="295" r:id="rId9"/>
    <p:sldId id="293" r:id="rId10"/>
    <p:sldId id="284" r:id="rId11"/>
    <p:sldId id="28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5" autoAdjust="0"/>
    <p:restoredTop sz="73441" autoAdjust="0"/>
  </p:normalViewPr>
  <p:slideViewPr>
    <p:cSldViewPr>
      <p:cViewPr varScale="1">
        <p:scale>
          <a:sx n="65" d="100"/>
          <a:sy n="65" d="100"/>
        </p:scale>
        <p:origin x="9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6.0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5E06DF69-6A89-46C1-AEC5-ABF1244C6C74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7.0</a:t>
          </a:r>
          <a:endParaRPr lang="es-ES" dirty="0"/>
        </a:p>
      </dgm:t>
    </dgm:pt>
    <dgm:pt modelId="{092B60E8-D5E7-42BD-B61B-5402E2D9578C}" type="parTrans" cxnId="{346FC0A3-EADD-43B7-8808-64BD415355CB}">
      <dgm:prSet/>
      <dgm:spPr/>
      <dgm:t>
        <a:bodyPr/>
        <a:lstStyle/>
        <a:p>
          <a:endParaRPr lang="es-ES"/>
        </a:p>
      </dgm:t>
    </dgm:pt>
    <dgm:pt modelId="{71E237C5-80A3-46DD-952B-12EB23049E8C}" type="sibTrans" cxnId="{346FC0A3-EADD-43B7-8808-64BD415355CB}">
      <dgm:prSet/>
      <dgm:spPr/>
      <dgm:t>
        <a:bodyPr/>
        <a:lstStyle/>
        <a:p>
          <a:endParaRPr lang="es-ES"/>
        </a:p>
      </dgm:t>
    </dgm:pt>
    <dgm:pt modelId="{32F05761-3994-4624-8FA0-C05CFC989FE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pPr rtl="0"/>
          <a:r>
            <a:rPr lang="es-ES" dirty="0" smtClean="0"/>
            <a:t>C# 7.1</a:t>
          </a:r>
          <a:endParaRPr lang="es-ES" dirty="0"/>
        </a:p>
      </dgm:t>
    </dgm:pt>
    <dgm:pt modelId="{C2791A8D-C57A-4145-8A42-9AB6AA844879}" type="parTrans" cxnId="{F816E334-ABD4-4615-BAF3-7CA44469130C}">
      <dgm:prSet/>
      <dgm:spPr/>
      <dgm:t>
        <a:bodyPr/>
        <a:lstStyle/>
        <a:p>
          <a:endParaRPr lang="es-ES"/>
        </a:p>
      </dgm:t>
    </dgm:pt>
    <dgm:pt modelId="{44CCD00D-E2E3-46B7-B5FB-7E6C27B8FAA0}" type="sibTrans" cxnId="{F816E334-ABD4-4615-BAF3-7CA44469130C}">
      <dgm:prSet/>
      <dgm:spPr/>
      <dgm:t>
        <a:bodyPr/>
        <a:lstStyle/>
        <a:p>
          <a:endParaRPr lang="es-ES"/>
        </a:p>
      </dgm:t>
    </dgm:pt>
    <dgm:pt modelId="{3BC26A73-6D8D-4E98-BB69-7EC11F8047E2}">
      <dgm:prSet/>
      <dgm:spPr/>
      <dgm:t>
        <a:bodyPr/>
        <a:lstStyle/>
        <a:p>
          <a:pPr rtl="0"/>
          <a:r>
            <a:rPr lang="es-ES" dirty="0" smtClean="0"/>
            <a:t>C# 7.2</a:t>
          </a:r>
          <a:endParaRPr lang="es-ES" dirty="0"/>
        </a:p>
      </dgm:t>
    </dgm:pt>
    <dgm:pt modelId="{BE87D313-09EF-4E29-8F94-B4DCCD68462A}" type="parTrans" cxnId="{7D38B57F-C5FC-4C38-B130-E0DDAB58D6C9}">
      <dgm:prSet/>
      <dgm:spPr/>
      <dgm:t>
        <a:bodyPr/>
        <a:lstStyle/>
        <a:p>
          <a:endParaRPr lang="es-ES"/>
        </a:p>
      </dgm:t>
    </dgm:pt>
    <dgm:pt modelId="{6E5A83F2-D837-4A18-AD76-736D61FB6A7F}" type="sibTrans" cxnId="{7D38B57F-C5FC-4C38-B130-E0DDAB58D6C9}">
      <dgm:prSet/>
      <dgm:spPr/>
      <dgm:t>
        <a:bodyPr/>
        <a:lstStyle/>
        <a:p>
          <a:endParaRPr lang="es-ES"/>
        </a:p>
      </dgm:t>
    </dgm:pt>
    <dgm:pt modelId="{86892350-85C6-44D5-A4E0-5BDE0D2948DF}">
      <dgm:prSet/>
      <dgm:spPr/>
      <dgm:t>
        <a:bodyPr/>
        <a:lstStyle/>
        <a:p>
          <a:pPr rtl="0"/>
          <a:r>
            <a:rPr lang="es-ES" dirty="0" smtClean="0"/>
            <a:t>C# 7.3</a:t>
          </a:r>
          <a:endParaRPr lang="es-ES" dirty="0"/>
        </a:p>
      </dgm:t>
    </dgm:pt>
    <dgm:pt modelId="{37CF5B84-9F4A-418B-9BC8-D5419FC8E088}" type="parTrans" cxnId="{0CE5437D-F317-4F48-ABBB-036E19710D22}">
      <dgm:prSet/>
      <dgm:spPr/>
      <dgm:t>
        <a:bodyPr/>
        <a:lstStyle/>
        <a:p>
          <a:endParaRPr lang="es-ES"/>
        </a:p>
      </dgm:t>
    </dgm:pt>
    <dgm:pt modelId="{7D1EB2F4-56C7-4D78-BE43-3DFC7624124A}" type="sibTrans" cxnId="{0CE5437D-F317-4F48-ABBB-036E19710D22}">
      <dgm:prSet/>
      <dgm:spPr/>
      <dgm:t>
        <a:bodyPr/>
        <a:lstStyle/>
        <a:p>
          <a:endParaRPr lang="es-ES"/>
        </a:p>
      </dgm:t>
    </dgm:pt>
    <dgm:pt modelId="{7C6AFF78-FB90-44E5-93AD-FDC77BD488E2}">
      <dgm:prSet/>
      <dgm:spPr/>
      <dgm:t>
        <a:bodyPr/>
        <a:lstStyle/>
        <a:p>
          <a:pPr rtl="0"/>
          <a:r>
            <a:rPr lang="es-ES" dirty="0" smtClean="0"/>
            <a:t>C# ¿8.0?</a:t>
          </a:r>
          <a:endParaRPr lang="es-ES" dirty="0"/>
        </a:p>
      </dgm:t>
    </dgm:pt>
    <dgm:pt modelId="{0BCF5DD6-BEE9-4DD7-AE86-BF49B485E272}" type="parTrans" cxnId="{4B54B365-52BF-49B2-A265-32E9398C77D7}">
      <dgm:prSet/>
      <dgm:spPr/>
      <dgm:t>
        <a:bodyPr/>
        <a:lstStyle/>
        <a:p>
          <a:endParaRPr lang="es-ES"/>
        </a:p>
      </dgm:t>
    </dgm:pt>
    <dgm:pt modelId="{BBF5C8FD-439D-4185-AA77-541675A064F6}" type="sibTrans" cxnId="{4B54B365-52BF-49B2-A265-32E9398C77D7}">
      <dgm:prSet/>
      <dgm:spPr/>
      <dgm:t>
        <a:bodyPr/>
        <a:lstStyle/>
        <a:p>
          <a:endParaRPr lang="es-ES"/>
        </a:p>
      </dgm:t>
    </dgm:pt>
    <dgm:pt modelId="{B15400B7-7BB5-4F51-BF08-1085B699AEF0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807BC8-3214-4EA7-83A1-C064A52D56B2}" type="pres">
      <dgm:prSet presAssocID="{9C88220A-761A-4F7D-AA10-BAC424FB10F0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219CF2A-1A5B-4B8B-B632-296CCD0741DD}" type="pres">
      <dgm:prSet presAssocID="{A328FF6E-D807-41F5-9B54-86013E55F153}" presName="sibTrans" presStyleCnt="0"/>
      <dgm:spPr/>
    </dgm:pt>
    <dgm:pt modelId="{A4A084B5-831E-4886-9159-E3805285A6E3}" type="pres">
      <dgm:prSet presAssocID="{5E06DF69-6A89-46C1-AEC5-ABF1244C6C7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BCE511F-BEB0-4413-ADCE-261EB016E77E}" type="pres">
      <dgm:prSet presAssocID="{71E237C5-80A3-46DD-952B-12EB23049E8C}" presName="sibTrans" presStyleCnt="0"/>
      <dgm:spPr/>
    </dgm:pt>
    <dgm:pt modelId="{5C760EA2-0703-43E1-A48C-D563D9B9CF39}" type="pres">
      <dgm:prSet presAssocID="{32F05761-3994-4624-8FA0-C05CFC989FE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285D919-6CA4-4D89-B256-7813EC3150AF}" type="pres">
      <dgm:prSet presAssocID="{44CCD00D-E2E3-46B7-B5FB-7E6C27B8FAA0}" presName="sibTrans" presStyleCnt="0"/>
      <dgm:spPr/>
    </dgm:pt>
    <dgm:pt modelId="{7885D384-7AC2-486A-B21B-402622FF55CE}" type="pres">
      <dgm:prSet presAssocID="{3BC26A73-6D8D-4E98-BB69-7EC11F8047E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E16E4A-D0C3-4FF4-B9DE-6C840371AD01}" type="pres">
      <dgm:prSet presAssocID="{6E5A83F2-D837-4A18-AD76-736D61FB6A7F}" presName="sibTrans" presStyleCnt="0"/>
      <dgm:spPr/>
    </dgm:pt>
    <dgm:pt modelId="{42B20AE0-90BA-49BD-A2FF-3EE3A010A3EF}" type="pres">
      <dgm:prSet presAssocID="{86892350-85C6-44D5-A4E0-5BDE0D2948D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BF3710-0DE0-414C-A760-3AEB983E01AA}" type="pres">
      <dgm:prSet presAssocID="{7D1EB2F4-56C7-4D78-BE43-3DFC7624124A}" presName="sibTrans" presStyleCnt="0"/>
      <dgm:spPr/>
    </dgm:pt>
    <dgm:pt modelId="{A0CE45E0-DFDD-4351-A72A-8505030C57C3}" type="pres">
      <dgm:prSet presAssocID="{7C6AFF78-FB90-44E5-93AD-FDC77BD488E2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25F9789F-2737-43F8-9046-ED0D0B19243B}" type="presOf" srcId="{86892350-85C6-44D5-A4E0-5BDE0D2948DF}" destId="{42B20AE0-90BA-49BD-A2FF-3EE3A010A3EF}" srcOrd="0" destOrd="0" presId="urn:microsoft.com/office/officeart/2005/8/layout/hList6"/>
    <dgm:cxn modelId="{4B54B365-52BF-49B2-A265-32E9398C77D7}" srcId="{352FE7B3-671C-4073-B16B-7DCE4922259F}" destId="{7C6AFF78-FB90-44E5-93AD-FDC77BD488E2}" srcOrd="5" destOrd="0" parTransId="{0BCF5DD6-BEE9-4DD7-AE86-BF49B485E272}" sibTransId="{BBF5C8FD-439D-4185-AA77-541675A064F6}"/>
    <dgm:cxn modelId="{2BB81E27-6415-4B0F-89B7-02D92F7D4DE7}" type="presOf" srcId="{7C6AFF78-FB90-44E5-93AD-FDC77BD488E2}" destId="{A0CE45E0-DFDD-4351-A72A-8505030C57C3}" srcOrd="0" destOrd="0" presId="urn:microsoft.com/office/officeart/2005/8/layout/hList6"/>
    <dgm:cxn modelId="{48919342-748E-43AA-9747-8D68CB42CE08}" type="presOf" srcId="{352FE7B3-671C-4073-B16B-7DCE4922259F}" destId="{B15400B7-7BB5-4F51-BF08-1085B699AEF0}" srcOrd="0" destOrd="0" presId="urn:microsoft.com/office/officeart/2005/8/layout/hList6"/>
    <dgm:cxn modelId="{357BCBDC-D35D-47FB-920E-4EB4EE226CB3}" type="presOf" srcId="{32F05761-3994-4624-8FA0-C05CFC989FE2}" destId="{5C760EA2-0703-43E1-A48C-D563D9B9CF39}" srcOrd="0" destOrd="0" presId="urn:microsoft.com/office/officeart/2005/8/layout/hList6"/>
    <dgm:cxn modelId="{983D8F50-C9FB-4111-B016-2406D33D1B09}" type="presOf" srcId="{5E06DF69-6A89-46C1-AEC5-ABF1244C6C74}" destId="{A4A084B5-831E-4886-9159-E3805285A6E3}" srcOrd="0" destOrd="0" presId="urn:microsoft.com/office/officeart/2005/8/layout/hList6"/>
    <dgm:cxn modelId="{E57075E5-5D11-4E75-82BB-061E2B8AD75E}" type="presOf" srcId="{9C88220A-761A-4F7D-AA10-BAC424FB10F0}" destId="{D0807BC8-3214-4EA7-83A1-C064A52D56B2}" srcOrd="0" destOrd="0" presId="urn:microsoft.com/office/officeart/2005/8/layout/hList6"/>
    <dgm:cxn modelId="{346FC0A3-EADD-43B7-8808-64BD415355CB}" srcId="{352FE7B3-671C-4073-B16B-7DCE4922259F}" destId="{5E06DF69-6A89-46C1-AEC5-ABF1244C6C74}" srcOrd="1" destOrd="0" parTransId="{092B60E8-D5E7-42BD-B61B-5402E2D9578C}" sibTransId="{71E237C5-80A3-46DD-952B-12EB23049E8C}"/>
    <dgm:cxn modelId="{F816E334-ABD4-4615-BAF3-7CA44469130C}" srcId="{352FE7B3-671C-4073-B16B-7DCE4922259F}" destId="{32F05761-3994-4624-8FA0-C05CFC989FE2}" srcOrd="2" destOrd="0" parTransId="{C2791A8D-C57A-4145-8A42-9AB6AA844879}" sibTransId="{44CCD00D-E2E3-46B7-B5FB-7E6C27B8FAA0}"/>
    <dgm:cxn modelId="{0CE5437D-F317-4F48-ABBB-036E19710D22}" srcId="{352FE7B3-671C-4073-B16B-7DCE4922259F}" destId="{86892350-85C6-44D5-A4E0-5BDE0D2948DF}" srcOrd="4" destOrd="0" parTransId="{37CF5B84-9F4A-418B-9BC8-D5419FC8E088}" sibTransId="{7D1EB2F4-56C7-4D78-BE43-3DFC7624124A}"/>
    <dgm:cxn modelId="{7D38B57F-C5FC-4C38-B130-E0DDAB58D6C9}" srcId="{352FE7B3-671C-4073-B16B-7DCE4922259F}" destId="{3BC26A73-6D8D-4E98-BB69-7EC11F8047E2}" srcOrd="3" destOrd="0" parTransId="{BE87D313-09EF-4E29-8F94-B4DCCD68462A}" sibTransId="{6E5A83F2-D837-4A18-AD76-736D61FB6A7F}"/>
    <dgm:cxn modelId="{C289BAF3-EBCB-44F3-A3F2-28DAD7E12704}" type="presOf" srcId="{3BC26A73-6D8D-4E98-BB69-7EC11F8047E2}" destId="{7885D384-7AC2-486A-B21B-402622FF55CE}" srcOrd="0" destOrd="0" presId="urn:microsoft.com/office/officeart/2005/8/layout/hList6"/>
    <dgm:cxn modelId="{3F239EB8-6461-459F-9657-879F9CD02647}" type="presParOf" srcId="{B15400B7-7BB5-4F51-BF08-1085B699AEF0}" destId="{D0807BC8-3214-4EA7-83A1-C064A52D56B2}" srcOrd="0" destOrd="0" presId="urn:microsoft.com/office/officeart/2005/8/layout/hList6"/>
    <dgm:cxn modelId="{C13F314A-C586-4115-ADC1-14A64D2DD3BB}" type="presParOf" srcId="{B15400B7-7BB5-4F51-BF08-1085B699AEF0}" destId="{2219CF2A-1A5B-4B8B-B632-296CCD0741DD}" srcOrd="1" destOrd="0" presId="urn:microsoft.com/office/officeart/2005/8/layout/hList6"/>
    <dgm:cxn modelId="{BA3E7705-DF12-47A9-A157-63611D6D1E49}" type="presParOf" srcId="{B15400B7-7BB5-4F51-BF08-1085B699AEF0}" destId="{A4A084B5-831E-4886-9159-E3805285A6E3}" srcOrd="2" destOrd="0" presId="urn:microsoft.com/office/officeart/2005/8/layout/hList6"/>
    <dgm:cxn modelId="{803BB2BF-5316-4D45-A12D-5E45A6CD6483}" type="presParOf" srcId="{B15400B7-7BB5-4F51-BF08-1085B699AEF0}" destId="{5BCE511F-BEB0-4413-ADCE-261EB016E77E}" srcOrd="3" destOrd="0" presId="urn:microsoft.com/office/officeart/2005/8/layout/hList6"/>
    <dgm:cxn modelId="{66A9C952-5271-453A-81A1-E0268E577E3E}" type="presParOf" srcId="{B15400B7-7BB5-4F51-BF08-1085B699AEF0}" destId="{5C760EA2-0703-43E1-A48C-D563D9B9CF39}" srcOrd="4" destOrd="0" presId="urn:microsoft.com/office/officeart/2005/8/layout/hList6"/>
    <dgm:cxn modelId="{EEF6E0AC-C01D-48A1-B6DA-78211541A970}" type="presParOf" srcId="{B15400B7-7BB5-4F51-BF08-1085B699AEF0}" destId="{3285D919-6CA4-4D89-B256-7813EC3150AF}" srcOrd="5" destOrd="0" presId="urn:microsoft.com/office/officeart/2005/8/layout/hList6"/>
    <dgm:cxn modelId="{9078F108-0DE7-4E4C-962C-F1B9F75F76DE}" type="presParOf" srcId="{B15400B7-7BB5-4F51-BF08-1085B699AEF0}" destId="{7885D384-7AC2-486A-B21B-402622FF55CE}" srcOrd="6" destOrd="0" presId="urn:microsoft.com/office/officeart/2005/8/layout/hList6"/>
    <dgm:cxn modelId="{73DF00A0-31FE-46C2-B6F7-B685226053BB}" type="presParOf" srcId="{B15400B7-7BB5-4F51-BF08-1085B699AEF0}" destId="{2EE16E4A-D0C3-4FF4-B9DE-6C840371AD01}" srcOrd="7" destOrd="0" presId="urn:microsoft.com/office/officeart/2005/8/layout/hList6"/>
    <dgm:cxn modelId="{C6506DD8-9B39-4299-A664-228D9BE56AFB}" type="presParOf" srcId="{B15400B7-7BB5-4F51-BF08-1085B699AEF0}" destId="{42B20AE0-90BA-49BD-A2FF-3EE3A010A3EF}" srcOrd="8" destOrd="0" presId="urn:microsoft.com/office/officeart/2005/8/layout/hList6"/>
    <dgm:cxn modelId="{33197439-529B-40EF-B1BE-79AE492B0D5B}" type="presParOf" srcId="{B15400B7-7BB5-4F51-BF08-1085B699AEF0}" destId="{A0BF3710-0DE0-414C-A760-3AEB983E01AA}" srcOrd="9" destOrd="0" presId="urn:microsoft.com/office/officeart/2005/8/layout/hList6"/>
    <dgm:cxn modelId="{6D3A6749-5AB9-41C0-B4A9-E21845CA6C55}" type="presParOf" srcId="{B15400B7-7BB5-4F51-BF08-1085B699AEF0}" destId="{A0CE45E0-DFDD-4351-A72A-8505030C57C3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FD8DDA7-DA29-4ECE-8CC0-F8B10ED5A8F9}">
      <dgm:prSet/>
      <dgm:spPr/>
      <dgm:t>
        <a:bodyPr/>
        <a:lstStyle/>
        <a:p>
          <a:r>
            <a:rPr lang="es-ES" dirty="0" err="1" smtClean="0"/>
            <a:t>Ref</a:t>
          </a:r>
          <a:r>
            <a:rPr lang="es-ES" dirty="0" smtClean="0"/>
            <a:t> </a:t>
          </a:r>
          <a:r>
            <a:rPr lang="es-ES" dirty="0" err="1" smtClean="0"/>
            <a:t>Semantic</a:t>
          </a:r>
          <a:r>
            <a:rPr lang="es-ES" dirty="0" smtClean="0"/>
            <a:t> </a:t>
          </a:r>
          <a:r>
            <a:rPr lang="es-ES" dirty="0" err="1" smtClean="0"/>
            <a:t>with</a:t>
          </a:r>
          <a:r>
            <a:rPr lang="es-ES" dirty="0" smtClean="0"/>
            <a:t> </a:t>
          </a:r>
          <a:r>
            <a:rPr lang="es-ES" dirty="0" err="1" smtClean="0"/>
            <a:t>Values</a:t>
          </a:r>
          <a:r>
            <a:rPr lang="es-ES" dirty="0" smtClean="0"/>
            <a:t> </a:t>
          </a:r>
          <a:r>
            <a:rPr lang="es-ES" dirty="0" err="1" smtClean="0"/>
            <a:t>Types</a:t>
          </a:r>
          <a:endParaRPr lang="es-ES" dirty="0"/>
        </a:p>
      </dgm:t>
    </dgm:pt>
    <dgm:pt modelId="{90EFAE1A-6AF9-4BAA-9BFE-4EE2CF2A73F5}" type="parTrans" cxnId="{E6B8AEAA-CABD-4730-AC2F-AB758E20AE8C}">
      <dgm:prSet/>
      <dgm:spPr/>
      <dgm:t>
        <a:bodyPr/>
        <a:lstStyle/>
        <a:p>
          <a:endParaRPr lang="es-ES"/>
        </a:p>
      </dgm:t>
    </dgm:pt>
    <dgm:pt modelId="{815270F5-30E2-41B9-8097-01023B8771E0}" type="sibTrans" cxnId="{E6B8AEAA-CABD-4730-AC2F-AB758E20AE8C}">
      <dgm:prSet/>
      <dgm:spPr/>
      <dgm:t>
        <a:bodyPr/>
        <a:lstStyle/>
        <a:p>
          <a:endParaRPr lang="es-ES"/>
        </a:p>
      </dgm:t>
    </dgm:pt>
    <dgm:pt modelId="{66BD5C80-3BA7-4D13-A4B7-FD6EAD8428AC}">
      <dgm:prSet/>
      <dgm:spPr/>
      <dgm:t>
        <a:bodyPr/>
        <a:lstStyle/>
        <a:p>
          <a:r>
            <a:rPr lang="es-ES" dirty="0" smtClean="0"/>
            <a:t>Non </a:t>
          </a:r>
          <a:r>
            <a:rPr lang="es-ES" dirty="0" err="1" smtClean="0"/>
            <a:t>Rrailing</a:t>
          </a:r>
          <a:r>
            <a:rPr lang="es-ES" dirty="0" smtClean="0"/>
            <a:t> </a:t>
          </a:r>
          <a:r>
            <a:rPr lang="es-ES" dirty="0" err="1" smtClean="0"/>
            <a:t>Named</a:t>
          </a:r>
          <a:r>
            <a:rPr lang="es-ES" dirty="0" smtClean="0"/>
            <a:t> </a:t>
          </a:r>
          <a:r>
            <a:rPr lang="es-ES" dirty="0" err="1" smtClean="0"/>
            <a:t>Args</a:t>
          </a:r>
          <a:endParaRPr lang="es-ES" dirty="0"/>
        </a:p>
      </dgm:t>
    </dgm:pt>
    <dgm:pt modelId="{57CA9DC4-B073-4422-9A51-5CF19BA46A47}" type="parTrans" cxnId="{F283E8F1-F632-4603-B8DE-CA5AD5E1976A}">
      <dgm:prSet/>
      <dgm:spPr/>
      <dgm:t>
        <a:bodyPr/>
        <a:lstStyle/>
        <a:p>
          <a:endParaRPr lang="es-ES"/>
        </a:p>
      </dgm:t>
    </dgm:pt>
    <dgm:pt modelId="{DEB214F0-B378-40BA-B76F-3E090528DBA9}" type="sibTrans" cxnId="{F283E8F1-F632-4603-B8DE-CA5AD5E1976A}">
      <dgm:prSet/>
      <dgm:spPr/>
      <dgm:t>
        <a:bodyPr/>
        <a:lstStyle/>
        <a:p>
          <a:endParaRPr lang="es-ES"/>
        </a:p>
      </dgm:t>
    </dgm:pt>
    <dgm:pt modelId="{9751E212-6086-4B06-8359-938245FEE3D3}">
      <dgm:prSet/>
      <dgm:spPr/>
      <dgm:t>
        <a:bodyPr/>
        <a:lstStyle/>
        <a:p>
          <a:r>
            <a:rPr lang="es-ES" dirty="0" err="1" smtClean="0"/>
            <a:t>Leading</a:t>
          </a:r>
          <a:r>
            <a:rPr lang="es-ES" dirty="0" smtClean="0"/>
            <a:t> </a:t>
          </a:r>
          <a:r>
            <a:rPr lang="es-ES" dirty="0" err="1" smtClean="0"/>
            <a:t>Underscores</a:t>
          </a:r>
          <a:r>
            <a:rPr lang="es-ES" dirty="0" smtClean="0"/>
            <a:t> In </a:t>
          </a:r>
          <a:r>
            <a:rPr lang="es-ES" err="1" smtClean="0"/>
            <a:t>Numeric</a:t>
          </a:r>
          <a:r>
            <a:rPr lang="es-ES" smtClean="0"/>
            <a:t> Literal</a:t>
          </a:r>
          <a:endParaRPr lang="es-ES" dirty="0"/>
        </a:p>
      </dgm:t>
    </dgm:pt>
    <dgm:pt modelId="{DBDCC393-B70C-4A5B-A3D3-049F88F6E862}" type="parTrans" cxnId="{137F62FB-B970-4420-98DF-51790A10BB8F}">
      <dgm:prSet/>
      <dgm:spPr/>
      <dgm:t>
        <a:bodyPr/>
        <a:lstStyle/>
        <a:p>
          <a:endParaRPr lang="es-ES"/>
        </a:p>
      </dgm:t>
    </dgm:pt>
    <dgm:pt modelId="{F1E79D04-3EFB-4FC8-B94A-C2573E0C7CC5}" type="sibTrans" cxnId="{137F62FB-B970-4420-98DF-51790A10BB8F}">
      <dgm:prSet/>
      <dgm:spPr/>
      <dgm:t>
        <a:bodyPr/>
        <a:lstStyle/>
        <a:p>
          <a:endParaRPr lang="es-ES"/>
        </a:p>
      </dgm:t>
    </dgm:pt>
    <dgm:pt modelId="{779EB179-6583-4BF9-9C60-451751C233F9}">
      <dgm:prSet/>
      <dgm:spPr/>
      <dgm:t>
        <a:bodyPr/>
        <a:lstStyle/>
        <a:p>
          <a:r>
            <a:rPr lang="es-ES" dirty="0" err="1" smtClean="0"/>
            <a:t>Private</a:t>
          </a:r>
          <a:r>
            <a:rPr lang="es-ES" dirty="0" smtClean="0"/>
            <a:t> </a:t>
          </a:r>
          <a:r>
            <a:rPr lang="es-ES" dirty="0" err="1" smtClean="0"/>
            <a:t>Protected</a:t>
          </a:r>
          <a:r>
            <a:rPr lang="es-ES" dirty="0" smtClean="0"/>
            <a:t> Access </a:t>
          </a:r>
          <a:r>
            <a:rPr lang="es-ES" dirty="0" err="1" smtClean="0"/>
            <a:t>Modifier</a:t>
          </a:r>
          <a:endParaRPr lang="es-ES" dirty="0"/>
        </a:p>
      </dgm:t>
    </dgm:pt>
    <dgm:pt modelId="{835D2D76-855D-47DD-89B6-D60CA33E5670}" type="parTrans" cxnId="{7998DD9B-AA58-4FD4-90A2-0354F36C4E77}">
      <dgm:prSet/>
      <dgm:spPr/>
      <dgm:t>
        <a:bodyPr/>
        <a:lstStyle/>
        <a:p>
          <a:endParaRPr lang="es-ES"/>
        </a:p>
      </dgm:t>
    </dgm:pt>
    <dgm:pt modelId="{64FAF6E8-5E6D-4CC2-B942-65B1BDAA8145}" type="sibTrans" cxnId="{7998DD9B-AA58-4FD4-90A2-0354F36C4E77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B7007B-8FE3-474A-9D53-9258E15F6413}" type="pres">
      <dgm:prSet presAssocID="{AFD8DDA7-DA29-4ECE-8CC0-F8B10ED5A8F9}" presName="composite" presStyleCnt="0"/>
      <dgm:spPr/>
    </dgm:pt>
    <dgm:pt modelId="{6E1B0AB7-BB5F-4D37-BD43-146410581C13}" type="pres">
      <dgm:prSet presAssocID="{AFD8DDA7-DA29-4ECE-8CC0-F8B10ED5A8F9}" presName="rect1" presStyleLbl="tr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7F7C8E-21C0-4996-B93F-F3A7B97007C7}" type="pres">
      <dgm:prSet presAssocID="{AFD8DDA7-DA29-4ECE-8CC0-F8B10ED5A8F9}" presName="rect2" presStyleLbl="fgImgPlace1" presStyleIdx="0" presStyleCnt="4"/>
      <dgm:spPr/>
    </dgm:pt>
    <dgm:pt modelId="{622C7CD6-216F-4E31-A401-3D4480B6EFBF}" type="pres">
      <dgm:prSet presAssocID="{815270F5-30E2-41B9-8097-01023B8771E0}" presName="sibTrans" presStyleCnt="0"/>
      <dgm:spPr/>
    </dgm:pt>
    <dgm:pt modelId="{9A9E7C37-7607-43BF-924A-4079BF2D3DD3}" type="pres">
      <dgm:prSet presAssocID="{66BD5C80-3BA7-4D13-A4B7-FD6EAD8428AC}" presName="composite" presStyleCnt="0"/>
      <dgm:spPr/>
    </dgm:pt>
    <dgm:pt modelId="{BFB4B2EB-C4DA-4B9E-B7DD-D49117F9BD3E}" type="pres">
      <dgm:prSet presAssocID="{66BD5C80-3BA7-4D13-A4B7-FD6EAD8428AC}" presName="rect1" presStyleLbl="tr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6379DC1-0104-4607-8495-C528849515B3}" type="pres">
      <dgm:prSet presAssocID="{66BD5C80-3BA7-4D13-A4B7-FD6EAD8428AC}" presName="rect2" presStyleLbl="fgImgPlace1" presStyleIdx="1" presStyleCnt="4"/>
      <dgm:spPr/>
    </dgm:pt>
    <dgm:pt modelId="{75662797-85F8-4B68-8D9B-2D89266D3A6F}" type="pres">
      <dgm:prSet presAssocID="{DEB214F0-B378-40BA-B76F-3E090528DBA9}" presName="sibTrans" presStyleCnt="0"/>
      <dgm:spPr/>
    </dgm:pt>
    <dgm:pt modelId="{643B2089-C2C4-46C7-BC24-D1F5613A0D54}" type="pres">
      <dgm:prSet presAssocID="{9751E212-6086-4B06-8359-938245FEE3D3}" presName="composite" presStyleCnt="0"/>
      <dgm:spPr/>
    </dgm:pt>
    <dgm:pt modelId="{F8B9D714-118A-4785-A6EE-ED219DF65618}" type="pres">
      <dgm:prSet presAssocID="{9751E212-6086-4B06-8359-938245FEE3D3}" presName="rect1" presStyleLbl="tr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83BBB15-A0EE-48D8-82FC-7F746FA694BF}" type="pres">
      <dgm:prSet presAssocID="{9751E212-6086-4B06-8359-938245FEE3D3}" presName="rect2" presStyleLbl="fgImgPlace1" presStyleIdx="2" presStyleCnt="4"/>
      <dgm:spPr/>
    </dgm:pt>
    <dgm:pt modelId="{D9072D41-3EE8-4EDC-96DB-1F41BD207704}" type="pres">
      <dgm:prSet presAssocID="{F1E79D04-3EFB-4FC8-B94A-C2573E0C7CC5}" presName="sibTrans" presStyleCnt="0"/>
      <dgm:spPr/>
    </dgm:pt>
    <dgm:pt modelId="{71C18A34-51AF-4B49-995B-C77F16BE5CE5}" type="pres">
      <dgm:prSet presAssocID="{779EB179-6583-4BF9-9C60-451751C233F9}" presName="composite" presStyleCnt="0"/>
      <dgm:spPr/>
    </dgm:pt>
    <dgm:pt modelId="{C1AC4CA6-2339-4F23-914E-89DCAB080BED}" type="pres">
      <dgm:prSet presAssocID="{779EB179-6583-4BF9-9C60-451751C233F9}" presName="rect1" presStyleLbl="tr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3B90D79-57CE-4A71-8B2C-DB9D78B1BDAC}" type="pres">
      <dgm:prSet presAssocID="{779EB179-6583-4BF9-9C60-451751C233F9}" presName="rect2" presStyleLbl="fgImgPlace1" presStyleIdx="3" presStyleCnt="4"/>
      <dgm:spPr/>
    </dgm:pt>
  </dgm:ptLst>
  <dgm:cxnLst>
    <dgm:cxn modelId="{13220216-8D45-4C5F-B879-59E0727AB0FE}" type="presOf" srcId="{779EB179-6583-4BF9-9C60-451751C233F9}" destId="{C1AC4CA6-2339-4F23-914E-89DCAB080BED}" srcOrd="0" destOrd="0" presId="urn:microsoft.com/office/officeart/2008/layout/PictureStrips"/>
    <dgm:cxn modelId="{E6B8AEAA-CABD-4730-AC2F-AB758E20AE8C}" srcId="{352FE7B3-671C-4073-B16B-7DCE4922259F}" destId="{AFD8DDA7-DA29-4ECE-8CC0-F8B10ED5A8F9}" srcOrd="0" destOrd="0" parTransId="{90EFAE1A-6AF9-4BAA-9BFE-4EE2CF2A73F5}" sibTransId="{815270F5-30E2-41B9-8097-01023B8771E0}"/>
    <dgm:cxn modelId="{3F30D640-53B1-46DE-B064-A74679D994DC}" type="presOf" srcId="{352FE7B3-671C-4073-B16B-7DCE4922259F}" destId="{E56F1900-67AB-414C-B993-20E46BE57774}" srcOrd="0" destOrd="0" presId="urn:microsoft.com/office/officeart/2008/layout/PictureStrips"/>
    <dgm:cxn modelId="{2A0995B4-0B1D-40F7-9B3B-356641E43360}" type="presOf" srcId="{AFD8DDA7-DA29-4ECE-8CC0-F8B10ED5A8F9}" destId="{6E1B0AB7-BB5F-4D37-BD43-146410581C13}" srcOrd="0" destOrd="0" presId="urn:microsoft.com/office/officeart/2008/layout/PictureStrips"/>
    <dgm:cxn modelId="{D69061B8-12BD-4389-9046-94A74E1712D0}" type="presOf" srcId="{9751E212-6086-4B06-8359-938245FEE3D3}" destId="{F8B9D714-118A-4785-A6EE-ED219DF65618}" srcOrd="0" destOrd="0" presId="urn:microsoft.com/office/officeart/2008/layout/PictureStrips"/>
    <dgm:cxn modelId="{137F62FB-B970-4420-98DF-51790A10BB8F}" srcId="{352FE7B3-671C-4073-B16B-7DCE4922259F}" destId="{9751E212-6086-4B06-8359-938245FEE3D3}" srcOrd="2" destOrd="0" parTransId="{DBDCC393-B70C-4A5B-A3D3-049F88F6E862}" sibTransId="{F1E79D04-3EFB-4FC8-B94A-C2573E0C7CC5}"/>
    <dgm:cxn modelId="{56F7F22A-58EB-4504-BA33-9BDD7E750BBD}" type="presOf" srcId="{66BD5C80-3BA7-4D13-A4B7-FD6EAD8428AC}" destId="{BFB4B2EB-C4DA-4B9E-B7DD-D49117F9BD3E}" srcOrd="0" destOrd="0" presId="urn:microsoft.com/office/officeart/2008/layout/PictureStrips"/>
    <dgm:cxn modelId="{7998DD9B-AA58-4FD4-90A2-0354F36C4E77}" srcId="{352FE7B3-671C-4073-B16B-7DCE4922259F}" destId="{779EB179-6583-4BF9-9C60-451751C233F9}" srcOrd="3" destOrd="0" parTransId="{835D2D76-855D-47DD-89B6-D60CA33E5670}" sibTransId="{64FAF6E8-5E6D-4CC2-B942-65B1BDAA8145}"/>
    <dgm:cxn modelId="{F283E8F1-F632-4603-B8DE-CA5AD5E1976A}" srcId="{352FE7B3-671C-4073-B16B-7DCE4922259F}" destId="{66BD5C80-3BA7-4D13-A4B7-FD6EAD8428AC}" srcOrd="1" destOrd="0" parTransId="{57CA9DC4-B073-4422-9A51-5CF19BA46A47}" sibTransId="{DEB214F0-B378-40BA-B76F-3E090528DBA9}"/>
    <dgm:cxn modelId="{AF31FA10-36B2-47AD-8F60-A0AEECC8CE18}" type="presParOf" srcId="{E56F1900-67AB-414C-B993-20E46BE57774}" destId="{D0B7007B-8FE3-474A-9D53-9258E15F6413}" srcOrd="0" destOrd="0" presId="urn:microsoft.com/office/officeart/2008/layout/PictureStrips"/>
    <dgm:cxn modelId="{75432F52-DFCD-4E33-9DCB-6AAF92A78FC5}" type="presParOf" srcId="{D0B7007B-8FE3-474A-9D53-9258E15F6413}" destId="{6E1B0AB7-BB5F-4D37-BD43-146410581C13}" srcOrd="0" destOrd="0" presId="urn:microsoft.com/office/officeart/2008/layout/PictureStrips"/>
    <dgm:cxn modelId="{815106AD-2229-451D-84B9-2CC0FA1509BF}" type="presParOf" srcId="{D0B7007B-8FE3-474A-9D53-9258E15F6413}" destId="{447F7C8E-21C0-4996-B93F-F3A7B97007C7}" srcOrd="1" destOrd="0" presId="urn:microsoft.com/office/officeart/2008/layout/PictureStrips"/>
    <dgm:cxn modelId="{3E3C3223-63B0-492D-AB59-C8D0E7859C7C}" type="presParOf" srcId="{E56F1900-67AB-414C-B993-20E46BE57774}" destId="{622C7CD6-216F-4E31-A401-3D4480B6EFBF}" srcOrd="1" destOrd="0" presId="urn:microsoft.com/office/officeart/2008/layout/PictureStrips"/>
    <dgm:cxn modelId="{83DDE21C-2425-4588-B117-9F67C0DB85ED}" type="presParOf" srcId="{E56F1900-67AB-414C-B993-20E46BE57774}" destId="{9A9E7C37-7607-43BF-924A-4079BF2D3DD3}" srcOrd="2" destOrd="0" presId="urn:microsoft.com/office/officeart/2008/layout/PictureStrips"/>
    <dgm:cxn modelId="{98183A77-22E1-4533-960F-F2707D2BD061}" type="presParOf" srcId="{9A9E7C37-7607-43BF-924A-4079BF2D3DD3}" destId="{BFB4B2EB-C4DA-4B9E-B7DD-D49117F9BD3E}" srcOrd="0" destOrd="0" presId="urn:microsoft.com/office/officeart/2008/layout/PictureStrips"/>
    <dgm:cxn modelId="{5D03EF2C-FD79-4471-A602-9B2317893AB9}" type="presParOf" srcId="{9A9E7C37-7607-43BF-924A-4079BF2D3DD3}" destId="{D6379DC1-0104-4607-8495-C528849515B3}" srcOrd="1" destOrd="0" presId="urn:microsoft.com/office/officeart/2008/layout/PictureStrips"/>
    <dgm:cxn modelId="{9B85A82D-B6DE-4B93-8C51-E50D0172FAFE}" type="presParOf" srcId="{E56F1900-67AB-414C-B993-20E46BE57774}" destId="{75662797-85F8-4B68-8D9B-2D89266D3A6F}" srcOrd="3" destOrd="0" presId="urn:microsoft.com/office/officeart/2008/layout/PictureStrips"/>
    <dgm:cxn modelId="{83AB088A-BD6D-4EDE-94A4-70CBF76988B9}" type="presParOf" srcId="{E56F1900-67AB-414C-B993-20E46BE57774}" destId="{643B2089-C2C4-46C7-BC24-D1F5613A0D54}" srcOrd="4" destOrd="0" presId="urn:microsoft.com/office/officeart/2008/layout/PictureStrips"/>
    <dgm:cxn modelId="{DE4CF7EB-16E8-425B-A819-D28F8203EECA}" type="presParOf" srcId="{643B2089-C2C4-46C7-BC24-D1F5613A0D54}" destId="{F8B9D714-118A-4785-A6EE-ED219DF65618}" srcOrd="0" destOrd="0" presId="urn:microsoft.com/office/officeart/2008/layout/PictureStrips"/>
    <dgm:cxn modelId="{5E76C87F-BC53-43B8-B924-591E22D76CF2}" type="presParOf" srcId="{643B2089-C2C4-46C7-BC24-D1F5613A0D54}" destId="{383BBB15-A0EE-48D8-82FC-7F746FA694BF}" srcOrd="1" destOrd="0" presId="urn:microsoft.com/office/officeart/2008/layout/PictureStrips"/>
    <dgm:cxn modelId="{AC3487F0-B48F-4DD1-8081-6DC42685AABE}" type="presParOf" srcId="{E56F1900-67AB-414C-B993-20E46BE57774}" destId="{D9072D41-3EE8-4EDC-96DB-1F41BD207704}" srcOrd="5" destOrd="0" presId="urn:microsoft.com/office/officeart/2008/layout/PictureStrips"/>
    <dgm:cxn modelId="{B05C9EE0-B05C-4AB8-A48B-7A7E1375F57B}" type="presParOf" srcId="{E56F1900-67AB-414C-B993-20E46BE57774}" destId="{71C18A34-51AF-4B49-995B-C77F16BE5CE5}" srcOrd="6" destOrd="0" presId="urn:microsoft.com/office/officeart/2008/layout/PictureStrips"/>
    <dgm:cxn modelId="{67A76D53-0D62-4AF5-AFE6-D1969B4C019B}" type="presParOf" srcId="{71C18A34-51AF-4B49-995B-C77F16BE5CE5}" destId="{C1AC4CA6-2339-4F23-914E-89DCAB080BED}" srcOrd="0" destOrd="0" presId="urn:microsoft.com/office/officeart/2008/layout/PictureStrips"/>
    <dgm:cxn modelId="{5421A303-08B1-400C-826C-E490F2ECB18B}" type="presParOf" srcId="{71C18A34-51AF-4B49-995B-C77F16BE5CE5}" destId="{63B90D79-57CE-4A71-8B2C-DB9D78B1BDA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9C88220A-761A-4F7D-AA10-BAC424FB10F0}">
      <dgm:prSet/>
      <dgm:spPr/>
      <dgm:t>
        <a:bodyPr/>
        <a:lstStyle/>
        <a:p>
          <a:pPr rtl="0"/>
          <a:r>
            <a:rPr lang="es-ES" dirty="0" err="1" smtClean="0"/>
            <a:t>Enum</a:t>
          </a:r>
          <a:r>
            <a:rPr lang="es-ES" dirty="0" smtClean="0"/>
            <a:t>, </a:t>
          </a:r>
          <a:r>
            <a:rPr lang="es-ES" dirty="0" err="1" smtClean="0"/>
            <a:t>Delegates</a:t>
          </a:r>
          <a:r>
            <a:rPr lang="es-ES" dirty="0" smtClean="0"/>
            <a:t>, </a:t>
          </a:r>
          <a:r>
            <a:rPr lang="es-ES" dirty="0" err="1" smtClean="0"/>
            <a:t>Unmanaged</a:t>
          </a:r>
          <a:r>
            <a:rPr lang="es-ES" dirty="0" smtClean="0"/>
            <a:t> </a:t>
          </a:r>
          <a:r>
            <a:rPr lang="es-ES" dirty="0" err="1" smtClean="0"/>
            <a:t>Constraints</a:t>
          </a:r>
          <a:endParaRPr lang="es-ES" dirty="0"/>
        </a:p>
      </dgm:t>
    </dgm:pt>
    <dgm:pt modelId="{2FE5BB0F-B73A-4921-92C0-73E78A0DED05}" type="parTrans" cxnId="{9B1D81FF-828C-42CF-A368-9B3F75316107}">
      <dgm:prSet/>
      <dgm:spPr/>
      <dgm:t>
        <a:bodyPr/>
        <a:lstStyle/>
        <a:p>
          <a:endParaRPr lang="es-ES"/>
        </a:p>
      </dgm:t>
    </dgm:pt>
    <dgm:pt modelId="{A328FF6E-D807-41F5-9B54-86013E55F153}" type="sibTrans" cxnId="{9B1D81FF-828C-42CF-A368-9B3F75316107}">
      <dgm:prSet/>
      <dgm:spPr/>
      <dgm:t>
        <a:bodyPr/>
        <a:lstStyle/>
        <a:p>
          <a:endParaRPr lang="es-ES"/>
        </a:p>
      </dgm:t>
    </dgm:pt>
    <dgm:pt modelId="{FD1AF22A-AF74-4B22-B60D-59AC9722E139}">
      <dgm:prSet/>
      <dgm:spPr/>
      <dgm:t>
        <a:bodyPr/>
        <a:lstStyle/>
        <a:p>
          <a:pPr rtl="0"/>
          <a:r>
            <a:rPr lang="es-ES" dirty="0" err="1" smtClean="0"/>
            <a:t>Ref</a:t>
          </a:r>
          <a:r>
            <a:rPr lang="es-ES" dirty="0" smtClean="0"/>
            <a:t> Local </a:t>
          </a:r>
          <a:r>
            <a:rPr lang="es-ES" dirty="0" err="1" smtClean="0"/>
            <a:t>Reassignment</a:t>
          </a:r>
          <a:endParaRPr lang="es-ES" dirty="0"/>
        </a:p>
      </dgm:t>
    </dgm:pt>
    <dgm:pt modelId="{54891C2B-9AB6-4821-8F65-6A857B4288E5}" type="parTrans" cxnId="{743EB718-FD7E-4036-9401-B3AE5361D3C8}">
      <dgm:prSet/>
      <dgm:spPr/>
      <dgm:t>
        <a:bodyPr/>
        <a:lstStyle/>
        <a:p>
          <a:endParaRPr lang="es-ES"/>
        </a:p>
      </dgm:t>
    </dgm:pt>
    <dgm:pt modelId="{45A62937-BCF7-4B49-845D-D905BCEB23AF}" type="sibTrans" cxnId="{743EB718-FD7E-4036-9401-B3AE5361D3C8}">
      <dgm:prSet/>
      <dgm:spPr/>
      <dgm:t>
        <a:bodyPr/>
        <a:lstStyle/>
        <a:p>
          <a:endParaRPr lang="es-ES"/>
        </a:p>
      </dgm:t>
    </dgm:pt>
    <dgm:pt modelId="{60E5E99C-7867-4CC8-86DE-F29F5249C8D3}">
      <dgm:prSet/>
      <dgm:spPr/>
      <dgm:t>
        <a:bodyPr/>
        <a:lstStyle/>
        <a:p>
          <a:pPr rtl="0"/>
          <a:r>
            <a:rPr lang="es-ES" dirty="0" err="1" smtClean="0"/>
            <a:t>Stackalloc</a:t>
          </a:r>
          <a:r>
            <a:rPr lang="es-ES" dirty="0" smtClean="0"/>
            <a:t> </a:t>
          </a:r>
          <a:r>
            <a:rPr lang="es-ES" dirty="0" err="1" smtClean="0"/>
            <a:t>Array</a:t>
          </a:r>
          <a:r>
            <a:rPr lang="es-ES" dirty="0" smtClean="0"/>
            <a:t> </a:t>
          </a:r>
          <a:r>
            <a:rPr lang="es-ES" dirty="0" err="1" smtClean="0"/>
            <a:t>Initializers</a:t>
          </a:r>
          <a:endParaRPr lang="es-ES" dirty="0"/>
        </a:p>
      </dgm:t>
    </dgm:pt>
    <dgm:pt modelId="{3DE7AC4A-C90A-4B27-BA2E-696580C0652D}" type="parTrans" cxnId="{849BD5AA-CEF4-4751-A013-D16E714EB02C}">
      <dgm:prSet/>
      <dgm:spPr/>
      <dgm:t>
        <a:bodyPr/>
        <a:lstStyle/>
        <a:p>
          <a:endParaRPr lang="es-ES"/>
        </a:p>
      </dgm:t>
    </dgm:pt>
    <dgm:pt modelId="{48F7A94A-6F9D-43D9-A0F5-E90E67F3B0C3}" type="sibTrans" cxnId="{849BD5AA-CEF4-4751-A013-D16E714EB02C}">
      <dgm:prSet/>
      <dgm:spPr/>
      <dgm:t>
        <a:bodyPr/>
        <a:lstStyle/>
        <a:p>
          <a:endParaRPr lang="es-ES"/>
        </a:p>
      </dgm:t>
    </dgm:pt>
    <dgm:pt modelId="{03B893A3-4557-4EA6-937F-CA9DEDC15C73}">
      <dgm:prSet/>
      <dgm:spPr/>
      <dgm:t>
        <a:bodyPr/>
        <a:lstStyle/>
        <a:p>
          <a:pPr rtl="0"/>
          <a:r>
            <a:rPr lang="es-ES" dirty="0" err="1" smtClean="0"/>
            <a:t>Index</a:t>
          </a:r>
          <a:r>
            <a:rPr lang="es-ES" dirty="0" smtClean="0"/>
            <a:t> </a:t>
          </a:r>
          <a:r>
            <a:rPr lang="es-ES" dirty="0" err="1" smtClean="0"/>
            <a:t>Movable</a:t>
          </a:r>
          <a:r>
            <a:rPr lang="es-ES" dirty="0" smtClean="0"/>
            <a:t> </a:t>
          </a:r>
          <a:r>
            <a:rPr lang="es-ES" dirty="0" err="1" smtClean="0"/>
            <a:t>Fixed</a:t>
          </a:r>
          <a:r>
            <a:rPr lang="es-ES" dirty="0" smtClean="0"/>
            <a:t> Field</a:t>
          </a:r>
          <a:endParaRPr lang="es-ES" dirty="0"/>
        </a:p>
      </dgm:t>
    </dgm:pt>
    <dgm:pt modelId="{F4817087-C16C-4F36-BC9A-6A4DFD4F195E}" type="parTrans" cxnId="{D7EB46CC-35C8-4E6C-B9AE-77DE0F795006}">
      <dgm:prSet/>
      <dgm:spPr/>
      <dgm:t>
        <a:bodyPr/>
        <a:lstStyle/>
        <a:p>
          <a:endParaRPr lang="es-ES"/>
        </a:p>
      </dgm:t>
    </dgm:pt>
    <dgm:pt modelId="{DC6F1516-6868-4141-B400-211BC37D5EB5}" type="sibTrans" cxnId="{D7EB46CC-35C8-4E6C-B9AE-77DE0F795006}">
      <dgm:prSet/>
      <dgm:spPr/>
      <dgm:t>
        <a:bodyPr/>
        <a:lstStyle/>
        <a:p>
          <a:endParaRPr lang="es-ES"/>
        </a:p>
      </dgm:t>
    </dgm:pt>
    <dgm:pt modelId="{64D7DAEC-0E5D-4BC8-B1DB-A2BB7DDB5810}">
      <dgm:prSet/>
      <dgm:spPr/>
      <dgm:t>
        <a:bodyPr/>
        <a:lstStyle/>
        <a:p>
          <a:pPr rtl="0"/>
          <a:r>
            <a:rPr lang="es-ES" dirty="0" err="1" smtClean="0"/>
            <a:t>Improved</a:t>
          </a:r>
          <a:r>
            <a:rPr lang="es-ES" dirty="0" smtClean="0"/>
            <a:t> </a:t>
          </a:r>
          <a:r>
            <a:rPr lang="es-ES" dirty="0" err="1" smtClean="0"/>
            <a:t>Overload</a:t>
          </a:r>
          <a:r>
            <a:rPr lang="es-ES" dirty="0" smtClean="0"/>
            <a:t> </a:t>
          </a:r>
          <a:r>
            <a:rPr lang="es-ES" dirty="0" err="1" smtClean="0"/>
            <a:t>Candidates</a:t>
          </a:r>
          <a:endParaRPr lang="es-ES" dirty="0"/>
        </a:p>
      </dgm:t>
    </dgm:pt>
    <dgm:pt modelId="{B3A30B68-4293-429D-9F7F-524EA52ADFF6}" type="parTrans" cxnId="{4BA4C64B-67D3-4F81-A10D-64D06BAC313E}">
      <dgm:prSet/>
      <dgm:spPr/>
      <dgm:t>
        <a:bodyPr/>
        <a:lstStyle/>
        <a:p>
          <a:endParaRPr lang="es-ES"/>
        </a:p>
      </dgm:t>
    </dgm:pt>
    <dgm:pt modelId="{FA307EC4-94A4-4106-864D-70774E254A0A}" type="sibTrans" cxnId="{4BA4C64B-67D3-4F81-A10D-64D06BAC313E}">
      <dgm:prSet/>
      <dgm:spPr/>
      <dgm:t>
        <a:bodyPr/>
        <a:lstStyle/>
        <a:p>
          <a:endParaRPr lang="es-ES"/>
        </a:p>
      </dgm:t>
    </dgm:pt>
    <dgm:pt modelId="{310DD020-9A8C-44E9-BC6B-DDEB3C3824D0}">
      <dgm:prSet/>
      <dgm:spPr/>
      <dgm:t>
        <a:bodyPr/>
        <a:lstStyle/>
        <a:p>
          <a:pPr rtl="0"/>
          <a:r>
            <a:rPr lang="es-ES" dirty="0" err="1" smtClean="0"/>
            <a:t>Expression</a:t>
          </a:r>
          <a:r>
            <a:rPr lang="es-ES" dirty="0" smtClean="0"/>
            <a:t> </a:t>
          </a:r>
          <a:r>
            <a:rPr lang="es-ES" dirty="0" err="1" smtClean="0"/>
            <a:t>Variales</a:t>
          </a:r>
          <a:r>
            <a:rPr lang="es-ES" dirty="0" smtClean="0"/>
            <a:t> in </a:t>
          </a:r>
          <a:r>
            <a:rPr lang="es-ES" dirty="0" err="1" smtClean="0"/>
            <a:t>Initializers</a:t>
          </a:r>
          <a:endParaRPr lang="es-ES" dirty="0"/>
        </a:p>
      </dgm:t>
    </dgm:pt>
    <dgm:pt modelId="{276B352A-1639-442F-AFD6-77C707A9E06C}" type="parTrans" cxnId="{623BBC28-D563-44DD-9A5B-6D3ABD44FB3E}">
      <dgm:prSet/>
      <dgm:spPr/>
      <dgm:t>
        <a:bodyPr/>
        <a:lstStyle/>
        <a:p>
          <a:endParaRPr lang="es-ES"/>
        </a:p>
      </dgm:t>
    </dgm:pt>
    <dgm:pt modelId="{EE797743-B22D-402A-B6CB-0D84523928CD}" type="sibTrans" cxnId="{623BBC28-D563-44DD-9A5B-6D3ABD44FB3E}">
      <dgm:prSet/>
      <dgm:spPr/>
      <dgm:t>
        <a:bodyPr/>
        <a:lstStyle/>
        <a:p>
          <a:endParaRPr lang="es-ES"/>
        </a:p>
      </dgm:t>
    </dgm:pt>
    <dgm:pt modelId="{A5168552-4B17-4535-BD3A-C5148FD4C88B}">
      <dgm:prSet/>
      <dgm:spPr/>
      <dgm:t>
        <a:bodyPr/>
        <a:lstStyle/>
        <a:p>
          <a:pPr rtl="0"/>
          <a:r>
            <a:rPr lang="es-ES" dirty="0" err="1" smtClean="0"/>
            <a:t>Tuple</a:t>
          </a:r>
          <a:r>
            <a:rPr lang="es-ES" dirty="0" smtClean="0"/>
            <a:t> </a:t>
          </a:r>
          <a:r>
            <a:rPr lang="es-ES" dirty="0" err="1" smtClean="0"/>
            <a:t>Comparison</a:t>
          </a:r>
          <a:endParaRPr lang="es-ES" dirty="0"/>
        </a:p>
      </dgm:t>
    </dgm:pt>
    <dgm:pt modelId="{C657DCD5-8C78-4C13-9E66-8EC443FA7F71}" type="parTrans" cxnId="{9DD2A2C2-6707-4088-8A88-1B9D904CDC7A}">
      <dgm:prSet/>
      <dgm:spPr/>
      <dgm:t>
        <a:bodyPr/>
        <a:lstStyle/>
        <a:p>
          <a:endParaRPr lang="es-ES"/>
        </a:p>
      </dgm:t>
    </dgm:pt>
    <dgm:pt modelId="{2ABB12F1-1623-4DF4-A215-08964046363D}" type="sibTrans" cxnId="{9DD2A2C2-6707-4088-8A88-1B9D904CDC7A}">
      <dgm:prSet/>
      <dgm:spPr/>
      <dgm:t>
        <a:bodyPr/>
        <a:lstStyle/>
        <a:p>
          <a:endParaRPr lang="es-ES"/>
        </a:p>
      </dgm:t>
    </dgm:pt>
    <dgm:pt modelId="{1BE05FD7-FFD5-4AC4-A8B1-4D8D8458E686}">
      <dgm:prSet/>
      <dgm:spPr/>
      <dgm:t>
        <a:bodyPr/>
        <a:lstStyle/>
        <a:p>
          <a:pPr rtl="0"/>
          <a:r>
            <a:rPr lang="es-ES" dirty="0" err="1" smtClean="0"/>
            <a:t>Attributes</a:t>
          </a:r>
          <a:r>
            <a:rPr lang="es-ES" dirty="0" smtClean="0"/>
            <a:t> </a:t>
          </a:r>
          <a:r>
            <a:rPr lang="es-ES" dirty="0" err="1" smtClean="0"/>
            <a:t>On</a:t>
          </a:r>
          <a:r>
            <a:rPr lang="es-ES" dirty="0" smtClean="0"/>
            <a:t> </a:t>
          </a:r>
          <a:r>
            <a:rPr lang="es-ES" dirty="0" err="1" smtClean="0"/>
            <a:t>Backing</a:t>
          </a:r>
          <a:r>
            <a:rPr lang="es-ES" dirty="0" smtClean="0"/>
            <a:t> </a:t>
          </a:r>
          <a:r>
            <a:rPr lang="es-ES" dirty="0" err="1" smtClean="0"/>
            <a:t>Fields</a:t>
          </a:r>
          <a:endParaRPr lang="es-ES" dirty="0"/>
        </a:p>
      </dgm:t>
    </dgm:pt>
    <dgm:pt modelId="{01B6933D-1133-4F5F-801B-2654AD338982}" type="parTrans" cxnId="{E3E39825-0C69-4FFA-B066-BC1CDADFCBC4}">
      <dgm:prSet/>
      <dgm:spPr/>
      <dgm:t>
        <a:bodyPr/>
        <a:lstStyle/>
        <a:p>
          <a:endParaRPr lang="es-ES"/>
        </a:p>
      </dgm:t>
    </dgm:pt>
    <dgm:pt modelId="{6FCD4A95-E554-4FFA-9B68-A1E479BD3CA5}" type="sibTrans" cxnId="{E3E39825-0C69-4FFA-B066-BC1CDADFCBC4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F1B5137-ED2A-47F1-BA14-69D95BD5A4CE}" type="pres">
      <dgm:prSet presAssocID="{9C88220A-761A-4F7D-AA10-BAC424FB10F0}" presName="composite" presStyleCnt="0"/>
      <dgm:spPr/>
      <dgm:t>
        <a:bodyPr/>
        <a:lstStyle/>
        <a:p>
          <a:endParaRPr lang="es-ES"/>
        </a:p>
      </dgm:t>
    </dgm:pt>
    <dgm:pt modelId="{0717EAAB-C77E-4092-9A65-15F6C5B06302}" type="pres">
      <dgm:prSet presAssocID="{9C88220A-761A-4F7D-AA10-BAC424FB10F0}" presName="rect1" presStyleLbl="trAlignAcc1" presStyleIdx="0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F842A2-ADB3-4DCA-8687-4EE1A6F025FD}" type="pres">
      <dgm:prSet presAssocID="{9C88220A-761A-4F7D-AA10-BAC424FB10F0}" presName="rect2" presStyleLbl="fgImgPlace1" presStyleIdx="0" presStyleCnt="8"/>
      <dgm:spPr/>
      <dgm:t>
        <a:bodyPr/>
        <a:lstStyle/>
        <a:p>
          <a:endParaRPr lang="es-ES"/>
        </a:p>
      </dgm:t>
    </dgm:pt>
    <dgm:pt modelId="{DF3ED61E-452F-43E9-BD4F-839B03CFF895}" type="pres">
      <dgm:prSet presAssocID="{A328FF6E-D807-41F5-9B54-86013E55F153}" presName="sibTrans" presStyleCnt="0"/>
      <dgm:spPr/>
      <dgm:t>
        <a:bodyPr/>
        <a:lstStyle/>
        <a:p>
          <a:endParaRPr lang="es-ES"/>
        </a:p>
      </dgm:t>
    </dgm:pt>
    <dgm:pt modelId="{5AEEE678-DEF7-437A-BF40-F9435E07E348}" type="pres">
      <dgm:prSet presAssocID="{FD1AF22A-AF74-4B22-B60D-59AC9722E139}" presName="composite" presStyleCnt="0"/>
      <dgm:spPr/>
    </dgm:pt>
    <dgm:pt modelId="{862CBC96-A256-4835-8AD0-ACE28A5830F7}" type="pres">
      <dgm:prSet presAssocID="{FD1AF22A-AF74-4B22-B60D-59AC9722E139}" presName="rect1" presStyleLbl="tr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117A0A-5B0A-4FC0-A4C5-12C63EBE0E51}" type="pres">
      <dgm:prSet presAssocID="{FD1AF22A-AF74-4B22-B60D-59AC9722E139}" presName="rect2" presStyleLbl="fgImgPlace1" presStyleIdx="1" presStyleCnt="8"/>
      <dgm:spPr/>
    </dgm:pt>
    <dgm:pt modelId="{798C1426-C7BE-4B47-8F10-D47A4A192F2E}" type="pres">
      <dgm:prSet presAssocID="{45A62937-BCF7-4B49-845D-D905BCEB23AF}" presName="sibTrans" presStyleCnt="0"/>
      <dgm:spPr/>
    </dgm:pt>
    <dgm:pt modelId="{A8A3255F-E33D-4707-886A-702BF82E5F67}" type="pres">
      <dgm:prSet presAssocID="{60E5E99C-7867-4CC8-86DE-F29F5249C8D3}" presName="composite" presStyleCnt="0"/>
      <dgm:spPr/>
    </dgm:pt>
    <dgm:pt modelId="{EC1D2658-A536-459A-BDE4-9C72D7011172}" type="pres">
      <dgm:prSet presAssocID="{60E5E99C-7867-4CC8-86DE-F29F5249C8D3}" presName="rect1" presStyleLbl="tr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867ABB-A042-48A7-B73C-5BC910938667}" type="pres">
      <dgm:prSet presAssocID="{60E5E99C-7867-4CC8-86DE-F29F5249C8D3}" presName="rect2" presStyleLbl="fgImgPlace1" presStyleIdx="2" presStyleCnt="8"/>
      <dgm:spPr/>
    </dgm:pt>
    <dgm:pt modelId="{3C2150BE-74C3-4DC7-AA6C-E8CE6FE1B0C1}" type="pres">
      <dgm:prSet presAssocID="{48F7A94A-6F9D-43D9-A0F5-E90E67F3B0C3}" presName="sibTrans" presStyleCnt="0"/>
      <dgm:spPr/>
    </dgm:pt>
    <dgm:pt modelId="{9AAF4908-6477-4753-857D-F96B54AFA3CF}" type="pres">
      <dgm:prSet presAssocID="{03B893A3-4557-4EA6-937F-CA9DEDC15C73}" presName="composite" presStyleCnt="0"/>
      <dgm:spPr/>
    </dgm:pt>
    <dgm:pt modelId="{A13A8FD5-B747-4A17-AA5B-0A5FC576ED68}" type="pres">
      <dgm:prSet presAssocID="{03B893A3-4557-4EA6-937F-CA9DEDC15C73}" presName="rect1" presStyleLbl="tr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36C82D-7B24-46DF-99E4-67A55A846EAB}" type="pres">
      <dgm:prSet presAssocID="{03B893A3-4557-4EA6-937F-CA9DEDC15C73}" presName="rect2" presStyleLbl="fgImgPlace1" presStyleIdx="3" presStyleCnt="8"/>
      <dgm:spPr/>
    </dgm:pt>
    <dgm:pt modelId="{552E47E6-7F44-43A3-B933-432EB1C5E5AA}" type="pres">
      <dgm:prSet presAssocID="{DC6F1516-6868-4141-B400-211BC37D5EB5}" presName="sibTrans" presStyleCnt="0"/>
      <dgm:spPr/>
    </dgm:pt>
    <dgm:pt modelId="{E8135EFF-25E3-42DF-ACC1-B5817063EE80}" type="pres">
      <dgm:prSet presAssocID="{64D7DAEC-0E5D-4BC8-B1DB-A2BB7DDB5810}" presName="composite" presStyleCnt="0"/>
      <dgm:spPr/>
    </dgm:pt>
    <dgm:pt modelId="{6305FF9F-9C71-43C4-BCE9-C67E54630E26}" type="pres">
      <dgm:prSet presAssocID="{64D7DAEC-0E5D-4BC8-B1DB-A2BB7DDB5810}" presName="rect1" presStyleLbl="tr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BFE304A-4F48-43FA-858A-59016DF58E46}" type="pres">
      <dgm:prSet presAssocID="{64D7DAEC-0E5D-4BC8-B1DB-A2BB7DDB5810}" presName="rect2" presStyleLbl="fgImgPlace1" presStyleIdx="4" presStyleCnt="8"/>
      <dgm:spPr/>
    </dgm:pt>
    <dgm:pt modelId="{06BA8F4C-2A9D-442E-9AF2-0A293B32DEC4}" type="pres">
      <dgm:prSet presAssocID="{FA307EC4-94A4-4106-864D-70774E254A0A}" presName="sibTrans" presStyleCnt="0"/>
      <dgm:spPr/>
    </dgm:pt>
    <dgm:pt modelId="{37D869CD-9596-4169-B08A-0E9188FF5350}" type="pres">
      <dgm:prSet presAssocID="{310DD020-9A8C-44E9-BC6B-DDEB3C3824D0}" presName="composite" presStyleCnt="0"/>
      <dgm:spPr/>
    </dgm:pt>
    <dgm:pt modelId="{F236D3CE-3235-4BC1-AD15-37350D088A43}" type="pres">
      <dgm:prSet presAssocID="{310DD020-9A8C-44E9-BC6B-DDEB3C3824D0}" presName="rect1" presStyleLbl="tr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03066D-BAA7-4321-86AE-2DD615D53D54}" type="pres">
      <dgm:prSet presAssocID="{310DD020-9A8C-44E9-BC6B-DDEB3C3824D0}" presName="rect2" presStyleLbl="fgImgPlace1" presStyleIdx="5" presStyleCnt="8"/>
      <dgm:spPr/>
    </dgm:pt>
    <dgm:pt modelId="{58FCAC86-5988-4AB5-AEE4-81BBBBE8A56E}" type="pres">
      <dgm:prSet presAssocID="{EE797743-B22D-402A-B6CB-0D84523928CD}" presName="sibTrans" presStyleCnt="0"/>
      <dgm:spPr/>
    </dgm:pt>
    <dgm:pt modelId="{6650A1C1-641A-44F2-9D28-6AA47437CA47}" type="pres">
      <dgm:prSet presAssocID="{A5168552-4B17-4535-BD3A-C5148FD4C88B}" presName="composite" presStyleCnt="0"/>
      <dgm:spPr/>
    </dgm:pt>
    <dgm:pt modelId="{171EBD43-7A5E-41A1-97E2-03E579A72FB6}" type="pres">
      <dgm:prSet presAssocID="{A5168552-4B17-4535-BD3A-C5148FD4C88B}" presName="rect1" presStyleLbl="tr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01B70A-4F94-459F-BE22-E341150FF653}" type="pres">
      <dgm:prSet presAssocID="{A5168552-4B17-4535-BD3A-C5148FD4C88B}" presName="rect2" presStyleLbl="fgImgPlace1" presStyleIdx="6" presStyleCnt="8"/>
      <dgm:spPr/>
    </dgm:pt>
    <dgm:pt modelId="{267119E8-C736-49A8-90B9-B8EED1CBD1B8}" type="pres">
      <dgm:prSet presAssocID="{2ABB12F1-1623-4DF4-A215-08964046363D}" presName="sibTrans" presStyleCnt="0"/>
      <dgm:spPr/>
    </dgm:pt>
    <dgm:pt modelId="{5404E052-7201-441A-9AD0-BAF81C14C0B7}" type="pres">
      <dgm:prSet presAssocID="{1BE05FD7-FFD5-4AC4-A8B1-4D8D8458E686}" presName="composite" presStyleCnt="0"/>
      <dgm:spPr/>
    </dgm:pt>
    <dgm:pt modelId="{8BE0C4FE-01C6-4E46-B684-421F89893EC1}" type="pres">
      <dgm:prSet presAssocID="{1BE05FD7-FFD5-4AC4-A8B1-4D8D8458E686}" presName="rect1" presStyleLbl="tr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F318DB-C5F8-46B6-AC1E-1132E771C43F}" type="pres">
      <dgm:prSet presAssocID="{1BE05FD7-FFD5-4AC4-A8B1-4D8D8458E686}" presName="rect2" presStyleLbl="fgImgPlace1" presStyleIdx="7" presStyleCnt="8"/>
      <dgm:spPr/>
    </dgm:pt>
  </dgm:ptLst>
  <dgm:cxnLst>
    <dgm:cxn modelId="{94DC7928-89F1-4374-86CB-C042DA9EDAAA}" type="presOf" srcId="{64D7DAEC-0E5D-4BC8-B1DB-A2BB7DDB5810}" destId="{6305FF9F-9C71-43C4-BCE9-C67E54630E26}" srcOrd="0" destOrd="0" presId="urn:microsoft.com/office/officeart/2008/layout/PictureStrips"/>
    <dgm:cxn modelId="{5BA3A808-644A-4317-9BFF-3E92362E4F80}" type="presOf" srcId="{FD1AF22A-AF74-4B22-B60D-59AC9722E139}" destId="{862CBC96-A256-4835-8AD0-ACE28A5830F7}" srcOrd="0" destOrd="0" presId="urn:microsoft.com/office/officeart/2008/layout/PictureStrips"/>
    <dgm:cxn modelId="{4BA4C64B-67D3-4F81-A10D-64D06BAC313E}" srcId="{352FE7B3-671C-4073-B16B-7DCE4922259F}" destId="{64D7DAEC-0E5D-4BC8-B1DB-A2BB7DDB5810}" srcOrd="4" destOrd="0" parTransId="{B3A30B68-4293-429D-9F7F-524EA52ADFF6}" sibTransId="{FA307EC4-94A4-4106-864D-70774E254A0A}"/>
    <dgm:cxn modelId="{0AD91C49-EB9D-49D7-B78C-27A106546CE9}" type="presOf" srcId="{03B893A3-4557-4EA6-937F-CA9DEDC15C73}" destId="{A13A8FD5-B747-4A17-AA5B-0A5FC576ED68}" srcOrd="0" destOrd="0" presId="urn:microsoft.com/office/officeart/2008/layout/PictureStrips"/>
    <dgm:cxn modelId="{80FA6362-7A3A-45FC-9EA0-6C8844FEFA09}" type="presOf" srcId="{A5168552-4B17-4535-BD3A-C5148FD4C88B}" destId="{171EBD43-7A5E-41A1-97E2-03E579A72FB6}" srcOrd="0" destOrd="0" presId="urn:microsoft.com/office/officeart/2008/layout/PictureStrips"/>
    <dgm:cxn modelId="{12841994-6A0D-4EFD-B3D5-DE43CFF23C23}" type="presOf" srcId="{9C88220A-761A-4F7D-AA10-BAC424FB10F0}" destId="{0717EAAB-C77E-4092-9A65-15F6C5B06302}" srcOrd="0" destOrd="0" presId="urn:microsoft.com/office/officeart/2008/layout/PictureStrips"/>
    <dgm:cxn modelId="{AC38A609-9A74-4364-A9A6-0D687CCD77CE}" type="presOf" srcId="{352FE7B3-671C-4073-B16B-7DCE4922259F}" destId="{E56F1900-67AB-414C-B993-20E46BE57774}" srcOrd="0" destOrd="0" presId="urn:microsoft.com/office/officeart/2008/layout/PictureStrips"/>
    <dgm:cxn modelId="{743EB718-FD7E-4036-9401-B3AE5361D3C8}" srcId="{352FE7B3-671C-4073-B16B-7DCE4922259F}" destId="{FD1AF22A-AF74-4B22-B60D-59AC9722E139}" srcOrd="1" destOrd="0" parTransId="{54891C2B-9AB6-4821-8F65-6A857B4288E5}" sibTransId="{45A62937-BCF7-4B49-845D-D905BCEB23AF}"/>
    <dgm:cxn modelId="{9B1D81FF-828C-42CF-A368-9B3F75316107}" srcId="{352FE7B3-671C-4073-B16B-7DCE4922259F}" destId="{9C88220A-761A-4F7D-AA10-BAC424FB10F0}" srcOrd="0" destOrd="0" parTransId="{2FE5BB0F-B73A-4921-92C0-73E78A0DED05}" sibTransId="{A328FF6E-D807-41F5-9B54-86013E55F153}"/>
    <dgm:cxn modelId="{E3E39825-0C69-4FFA-B066-BC1CDADFCBC4}" srcId="{352FE7B3-671C-4073-B16B-7DCE4922259F}" destId="{1BE05FD7-FFD5-4AC4-A8B1-4D8D8458E686}" srcOrd="7" destOrd="0" parTransId="{01B6933D-1133-4F5F-801B-2654AD338982}" sibTransId="{6FCD4A95-E554-4FFA-9B68-A1E479BD3CA5}"/>
    <dgm:cxn modelId="{849BD5AA-CEF4-4751-A013-D16E714EB02C}" srcId="{352FE7B3-671C-4073-B16B-7DCE4922259F}" destId="{60E5E99C-7867-4CC8-86DE-F29F5249C8D3}" srcOrd="2" destOrd="0" parTransId="{3DE7AC4A-C90A-4B27-BA2E-696580C0652D}" sibTransId="{48F7A94A-6F9D-43D9-A0F5-E90E67F3B0C3}"/>
    <dgm:cxn modelId="{2CDD8EB3-63D7-4A0B-8004-43ABB86F3D7D}" type="presOf" srcId="{1BE05FD7-FFD5-4AC4-A8B1-4D8D8458E686}" destId="{8BE0C4FE-01C6-4E46-B684-421F89893EC1}" srcOrd="0" destOrd="0" presId="urn:microsoft.com/office/officeart/2008/layout/PictureStrips"/>
    <dgm:cxn modelId="{D7EB46CC-35C8-4E6C-B9AE-77DE0F795006}" srcId="{352FE7B3-671C-4073-B16B-7DCE4922259F}" destId="{03B893A3-4557-4EA6-937F-CA9DEDC15C73}" srcOrd="3" destOrd="0" parTransId="{F4817087-C16C-4F36-BC9A-6A4DFD4F195E}" sibTransId="{DC6F1516-6868-4141-B400-211BC37D5EB5}"/>
    <dgm:cxn modelId="{A7C34FA7-2F21-4A82-A326-8C76C412E177}" type="presOf" srcId="{310DD020-9A8C-44E9-BC6B-DDEB3C3824D0}" destId="{F236D3CE-3235-4BC1-AD15-37350D088A43}" srcOrd="0" destOrd="0" presId="urn:microsoft.com/office/officeart/2008/layout/PictureStrips"/>
    <dgm:cxn modelId="{DF6A0CD3-2EC0-4708-BD72-8E445A7D6743}" type="presOf" srcId="{60E5E99C-7867-4CC8-86DE-F29F5249C8D3}" destId="{EC1D2658-A536-459A-BDE4-9C72D7011172}" srcOrd="0" destOrd="0" presId="urn:microsoft.com/office/officeart/2008/layout/PictureStrips"/>
    <dgm:cxn modelId="{9DD2A2C2-6707-4088-8A88-1B9D904CDC7A}" srcId="{352FE7B3-671C-4073-B16B-7DCE4922259F}" destId="{A5168552-4B17-4535-BD3A-C5148FD4C88B}" srcOrd="6" destOrd="0" parTransId="{C657DCD5-8C78-4C13-9E66-8EC443FA7F71}" sibTransId="{2ABB12F1-1623-4DF4-A215-08964046363D}"/>
    <dgm:cxn modelId="{623BBC28-D563-44DD-9A5B-6D3ABD44FB3E}" srcId="{352FE7B3-671C-4073-B16B-7DCE4922259F}" destId="{310DD020-9A8C-44E9-BC6B-DDEB3C3824D0}" srcOrd="5" destOrd="0" parTransId="{276B352A-1639-442F-AFD6-77C707A9E06C}" sibTransId="{EE797743-B22D-402A-B6CB-0D84523928CD}"/>
    <dgm:cxn modelId="{184A3DF8-2AA8-4FE7-A78C-937B80C7BD1E}" type="presParOf" srcId="{E56F1900-67AB-414C-B993-20E46BE57774}" destId="{9F1B5137-ED2A-47F1-BA14-69D95BD5A4CE}" srcOrd="0" destOrd="0" presId="urn:microsoft.com/office/officeart/2008/layout/PictureStrips"/>
    <dgm:cxn modelId="{522F33D2-7DC5-4387-9529-EF265B3E0268}" type="presParOf" srcId="{9F1B5137-ED2A-47F1-BA14-69D95BD5A4CE}" destId="{0717EAAB-C77E-4092-9A65-15F6C5B06302}" srcOrd="0" destOrd="0" presId="urn:microsoft.com/office/officeart/2008/layout/PictureStrips"/>
    <dgm:cxn modelId="{38F83E38-50F3-40D3-9263-B0BA5BFAF3BD}" type="presParOf" srcId="{9F1B5137-ED2A-47F1-BA14-69D95BD5A4CE}" destId="{B4F842A2-ADB3-4DCA-8687-4EE1A6F025FD}" srcOrd="1" destOrd="0" presId="urn:microsoft.com/office/officeart/2008/layout/PictureStrips"/>
    <dgm:cxn modelId="{67C7B49A-E55B-4E4B-87F2-FB36F748F927}" type="presParOf" srcId="{E56F1900-67AB-414C-B993-20E46BE57774}" destId="{DF3ED61E-452F-43E9-BD4F-839B03CFF895}" srcOrd="1" destOrd="0" presId="urn:microsoft.com/office/officeart/2008/layout/PictureStrips"/>
    <dgm:cxn modelId="{5A47BF90-AA32-4F8C-9B68-AF7BC9944624}" type="presParOf" srcId="{E56F1900-67AB-414C-B993-20E46BE57774}" destId="{5AEEE678-DEF7-437A-BF40-F9435E07E348}" srcOrd="2" destOrd="0" presId="urn:microsoft.com/office/officeart/2008/layout/PictureStrips"/>
    <dgm:cxn modelId="{03B67054-982B-4ECB-8960-D2579ECACDC5}" type="presParOf" srcId="{5AEEE678-DEF7-437A-BF40-F9435E07E348}" destId="{862CBC96-A256-4835-8AD0-ACE28A5830F7}" srcOrd="0" destOrd="0" presId="urn:microsoft.com/office/officeart/2008/layout/PictureStrips"/>
    <dgm:cxn modelId="{426BB6B0-F133-4EBF-958C-A1F1ECB556FB}" type="presParOf" srcId="{5AEEE678-DEF7-437A-BF40-F9435E07E348}" destId="{27117A0A-5B0A-4FC0-A4C5-12C63EBE0E51}" srcOrd="1" destOrd="0" presId="urn:microsoft.com/office/officeart/2008/layout/PictureStrips"/>
    <dgm:cxn modelId="{DE6BDC66-2DE5-491F-809F-6DC22BD833D7}" type="presParOf" srcId="{E56F1900-67AB-414C-B993-20E46BE57774}" destId="{798C1426-C7BE-4B47-8F10-D47A4A192F2E}" srcOrd="3" destOrd="0" presId="urn:microsoft.com/office/officeart/2008/layout/PictureStrips"/>
    <dgm:cxn modelId="{1D1CC55F-CE02-4661-B6C8-C236E86C7959}" type="presParOf" srcId="{E56F1900-67AB-414C-B993-20E46BE57774}" destId="{A8A3255F-E33D-4707-886A-702BF82E5F67}" srcOrd="4" destOrd="0" presId="urn:microsoft.com/office/officeart/2008/layout/PictureStrips"/>
    <dgm:cxn modelId="{6036AEF6-4338-42FF-B449-B60C550F7CC3}" type="presParOf" srcId="{A8A3255F-E33D-4707-886A-702BF82E5F67}" destId="{EC1D2658-A536-459A-BDE4-9C72D7011172}" srcOrd="0" destOrd="0" presId="urn:microsoft.com/office/officeart/2008/layout/PictureStrips"/>
    <dgm:cxn modelId="{01E6BD87-8359-4C5A-B3D6-979429226E1C}" type="presParOf" srcId="{A8A3255F-E33D-4707-886A-702BF82E5F67}" destId="{D4867ABB-A042-48A7-B73C-5BC910938667}" srcOrd="1" destOrd="0" presId="urn:microsoft.com/office/officeart/2008/layout/PictureStrips"/>
    <dgm:cxn modelId="{121A0702-95BD-4F07-B0DE-C957874AC9C5}" type="presParOf" srcId="{E56F1900-67AB-414C-B993-20E46BE57774}" destId="{3C2150BE-74C3-4DC7-AA6C-E8CE6FE1B0C1}" srcOrd="5" destOrd="0" presId="urn:microsoft.com/office/officeart/2008/layout/PictureStrips"/>
    <dgm:cxn modelId="{5DEE67F4-E2AB-44D3-B22B-D2E92A360445}" type="presParOf" srcId="{E56F1900-67AB-414C-B993-20E46BE57774}" destId="{9AAF4908-6477-4753-857D-F96B54AFA3CF}" srcOrd="6" destOrd="0" presId="urn:microsoft.com/office/officeart/2008/layout/PictureStrips"/>
    <dgm:cxn modelId="{D14EE9EB-5F7B-4196-BEC5-5A52FD9C4778}" type="presParOf" srcId="{9AAF4908-6477-4753-857D-F96B54AFA3CF}" destId="{A13A8FD5-B747-4A17-AA5B-0A5FC576ED68}" srcOrd="0" destOrd="0" presId="urn:microsoft.com/office/officeart/2008/layout/PictureStrips"/>
    <dgm:cxn modelId="{896E49E0-43EB-4A45-A10B-61A6FF2E9667}" type="presParOf" srcId="{9AAF4908-6477-4753-857D-F96B54AFA3CF}" destId="{8136C82D-7B24-46DF-99E4-67A55A846EAB}" srcOrd="1" destOrd="0" presId="urn:microsoft.com/office/officeart/2008/layout/PictureStrips"/>
    <dgm:cxn modelId="{09E00E43-70B3-4A1D-B53F-A44210EA940C}" type="presParOf" srcId="{E56F1900-67AB-414C-B993-20E46BE57774}" destId="{552E47E6-7F44-43A3-B933-432EB1C5E5AA}" srcOrd="7" destOrd="0" presId="urn:microsoft.com/office/officeart/2008/layout/PictureStrips"/>
    <dgm:cxn modelId="{11BD7BFD-BF00-4719-A450-8870082A4E6F}" type="presParOf" srcId="{E56F1900-67AB-414C-B993-20E46BE57774}" destId="{E8135EFF-25E3-42DF-ACC1-B5817063EE80}" srcOrd="8" destOrd="0" presId="urn:microsoft.com/office/officeart/2008/layout/PictureStrips"/>
    <dgm:cxn modelId="{27FA430F-6300-48E3-81EF-D42DDFAB3CE2}" type="presParOf" srcId="{E8135EFF-25E3-42DF-ACC1-B5817063EE80}" destId="{6305FF9F-9C71-43C4-BCE9-C67E54630E26}" srcOrd="0" destOrd="0" presId="urn:microsoft.com/office/officeart/2008/layout/PictureStrips"/>
    <dgm:cxn modelId="{5ECC4997-590F-4C1E-8764-4C55E5513B5F}" type="presParOf" srcId="{E8135EFF-25E3-42DF-ACC1-B5817063EE80}" destId="{4BFE304A-4F48-43FA-858A-59016DF58E46}" srcOrd="1" destOrd="0" presId="urn:microsoft.com/office/officeart/2008/layout/PictureStrips"/>
    <dgm:cxn modelId="{5D93CE0E-2CA6-4321-9D81-178081D88B0A}" type="presParOf" srcId="{E56F1900-67AB-414C-B993-20E46BE57774}" destId="{06BA8F4C-2A9D-442E-9AF2-0A293B32DEC4}" srcOrd="9" destOrd="0" presId="urn:microsoft.com/office/officeart/2008/layout/PictureStrips"/>
    <dgm:cxn modelId="{2B01164D-23F2-45DC-9473-6EADDAA70A08}" type="presParOf" srcId="{E56F1900-67AB-414C-B993-20E46BE57774}" destId="{37D869CD-9596-4169-B08A-0E9188FF5350}" srcOrd="10" destOrd="0" presId="urn:microsoft.com/office/officeart/2008/layout/PictureStrips"/>
    <dgm:cxn modelId="{44D23963-1010-4951-A395-2C6434394984}" type="presParOf" srcId="{37D869CD-9596-4169-B08A-0E9188FF5350}" destId="{F236D3CE-3235-4BC1-AD15-37350D088A43}" srcOrd="0" destOrd="0" presId="urn:microsoft.com/office/officeart/2008/layout/PictureStrips"/>
    <dgm:cxn modelId="{AE847FBC-D3AC-4DD8-809B-1DA91498F18A}" type="presParOf" srcId="{37D869CD-9596-4169-B08A-0E9188FF5350}" destId="{4303066D-BAA7-4321-86AE-2DD615D53D54}" srcOrd="1" destOrd="0" presId="urn:microsoft.com/office/officeart/2008/layout/PictureStrips"/>
    <dgm:cxn modelId="{5FCF35BD-29AA-4847-BEBC-2C4207C2CAC6}" type="presParOf" srcId="{E56F1900-67AB-414C-B993-20E46BE57774}" destId="{58FCAC86-5988-4AB5-AEE4-81BBBBE8A56E}" srcOrd="11" destOrd="0" presId="urn:microsoft.com/office/officeart/2008/layout/PictureStrips"/>
    <dgm:cxn modelId="{2EBCEAF0-8E92-4784-8C62-0AC65F6B94E8}" type="presParOf" srcId="{E56F1900-67AB-414C-B993-20E46BE57774}" destId="{6650A1C1-641A-44F2-9D28-6AA47437CA47}" srcOrd="12" destOrd="0" presId="urn:microsoft.com/office/officeart/2008/layout/PictureStrips"/>
    <dgm:cxn modelId="{F4B9CE88-3318-4E75-B18E-DD8CCD4E4597}" type="presParOf" srcId="{6650A1C1-641A-44F2-9D28-6AA47437CA47}" destId="{171EBD43-7A5E-41A1-97E2-03E579A72FB6}" srcOrd="0" destOrd="0" presId="urn:microsoft.com/office/officeart/2008/layout/PictureStrips"/>
    <dgm:cxn modelId="{1779C0B9-3764-4D0D-85F3-2FBE207CCCB1}" type="presParOf" srcId="{6650A1C1-641A-44F2-9D28-6AA47437CA47}" destId="{3401B70A-4F94-459F-BE22-E341150FF653}" srcOrd="1" destOrd="0" presId="urn:microsoft.com/office/officeart/2008/layout/PictureStrips"/>
    <dgm:cxn modelId="{49DF042E-FF65-4117-AD98-FA5313BA52C1}" type="presParOf" srcId="{E56F1900-67AB-414C-B993-20E46BE57774}" destId="{267119E8-C736-49A8-90B9-B8EED1CBD1B8}" srcOrd="13" destOrd="0" presId="urn:microsoft.com/office/officeart/2008/layout/PictureStrips"/>
    <dgm:cxn modelId="{5A9A20A6-7B94-46AD-A3CF-0D92240B6AEA}" type="presParOf" srcId="{E56F1900-67AB-414C-B993-20E46BE57774}" destId="{5404E052-7201-441A-9AD0-BAF81C14C0B7}" srcOrd="14" destOrd="0" presId="urn:microsoft.com/office/officeart/2008/layout/PictureStrips"/>
    <dgm:cxn modelId="{FDEC3C4A-F518-4996-A332-94E7EF68C2BE}" type="presParOf" srcId="{5404E052-7201-441A-9AD0-BAF81C14C0B7}" destId="{8BE0C4FE-01C6-4E46-B684-421F89893EC1}" srcOrd="0" destOrd="0" presId="urn:microsoft.com/office/officeart/2008/layout/PictureStrips"/>
    <dgm:cxn modelId="{E7C90D88-79CA-45E7-A2DC-8ACB76962B57}" type="presParOf" srcId="{5404E052-7201-441A-9AD0-BAF81C14C0B7}" destId="{7FF318DB-C5F8-46B6-AC1E-1132E771C43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2FE7B3-671C-4073-B16B-7DCE4922259F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FD8DDA7-DA29-4ECE-8CC0-F8B10ED5A8F9}">
      <dgm:prSet/>
      <dgm:spPr/>
      <dgm:t>
        <a:bodyPr/>
        <a:lstStyle/>
        <a:p>
          <a:r>
            <a:rPr lang="es-ES" dirty="0" smtClean="0"/>
            <a:t>Default </a:t>
          </a:r>
          <a:r>
            <a:rPr lang="es-ES" dirty="0" err="1" smtClean="0"/>
            <a:t>Implementation</a:t>
          </a:r>
          <a:r>
            <a:rPr lang="es-ES" dirty="0" smtClean="0"/>
            <a:t> </a:t>
          </a:r>
          <a:r>
            <a:rPr lang="es-ES" dirty="0" err="1" smtClean="0"/>
            <a:t>on</a:t>
          </a:r>
          <a:r>
            <a:rPr lang="es-ES" dirty="0" smtClean="0"/>
            <a:t> Interfaces</a:t>
          </a:r>
          <a:endParaRPr lang="es-ES" dirty="0"/>
        </a:p>
      </dgm:t>
    </dgm:pt>
    <dgm:pt modelId="{90EFAE1A-6AF9-4BAA-9BFE-4EE2CF2A73F5}" type="parTrans" cxnId="{E6B8AEAA-CABD-4730-AC2F-AB758E20AE8C}">
      <dgm:prSet/>
      <dgm:spPr/>
      <dgm:t>
        <a:bodyPr/>
        <a:lstStyle/>
        <a:p>
          <a:endParaRPr lang="es-ES"/>
        </a:p>
      </dgm:t>
    </dgm:pt>
    <dgm:pt modelId="{815270F5-30E2-41B9-8097-01023B8771E0}" type="sibTrans" cxnId="{E6B8AEAA-CABD-4730-AC2F-AB758E20AE8C}">
      <dgm:prSet/>
      <dgm:spPr/>
      <dgm:t>
        <a:bodyPr/>
        <a:lstStyle/>
        <a:p>
          <a:endParaRPr lang="es-ES"/>
        </a:p>
      </dgm:t>
    </dgm:pt>
    <dgm:pt modelId="{1F0F5657-5B67-4FDF-A812-80A1AE74A2E8}">
      <dgm:prSet/>
      <dgm:spPr/>
      <dgm:t>
        <a:bodyPr/>
        <a:lstStyle/>
        <a:p>
          <a:r>
            <a:rPr lang="es-ES" dirty="0" err="1" smtClean="0"/>
            <a:t>Extension</a:t>
          </a:r>
          <a:r>
            <a:rPr lang="es-ES" dirty="0" smtClean="0"/>
            <a:t> </a:t>
          </a:r>
          <a:r>
            <a:rPr lang="es-ES" dirty="0" err="1" smtClean="0"/>
            <a:t>Everything</a:t>
          </a:r>
          <a:endParaRPr lang="es-ES" dirty="0"/>
        </a:p>
      </dgm:t>
    </dgm:pt>
    <dgm:pt modelId="{792F15C7-3ACA-41C5-B844-8378F0C2E1ED}" type="parTrans" cxnId="{54C1975E-1DCE-41B9-BE56-17A11DA754D2}">
      <dgm:prSet/>
      <dgm:spPr/>
      <dgm:t>
        <a:bodyPr/>
        <a:lstStyle/>
        <a:p>
          <a:endParaRPr lang="es-ES"/>
        </a:p>
      </dgm:t>
    </dgm:pt>
    <dgm:pt modelId="{899B8250-1A3F-4A05-B062-3656DF87FFC4}" type="sibTrans" cxnId="{54C1975E-1DCE-41B9-BE56-17A11DA754D2}">
      <dgm:prSet/>
      <dgm:spPr/>
      <dgm:t>
        <a:bodyPr/>
        <a:lstStyle/>
        <a:p>
          <a:endParaRPr lang="es-ES"/>
        </a:p>
      </dgm:t>
    </dgm:pt>
    <dgm:pt modelId="{CB2A9DD0-DF3A-459D-9907-5045429C9456}">
      <dgm:prSet/>
      <dgm:spPr/>
      <dgm:t>
        <a:bodyPr/>
        <a:lstStyle/>
        <a:p>
          <a:r>
            <a:rPr lang="es-ES" dirty="0" err="1" smtClean="0"/>
            <a:t>Nullable</a:t>
          </a:r>
          <a:r>
            <a:rPr lang="es-ES" dirty="0" smtClean="0"/>
            <a:t> Reference </a:t>
          </a:r>
          <a:r>
            <a:rPr lang="es-ES" dirty="0" err="1" smtClean="0"/>
            <a:t>Types</a:t>
          </a:r>
          <a:endParaRPr lang="es-ES" dirty="0"/>
        </a:p>
      </dgm:t>
    </dgm:pt>
    <dgm:pt modelId="{F01338F5-2629-481A-98EA-4B1D9CAC1938}" type="parTrans" cxnId="{9C45E9E2-7B1F-452F-BA03-C80A9CA12F11}">
      <dgm:prSet/>
      <dgm:spPr/>
      <dgm:t>
        <a:bodyPr/>
        <a:lstStyle/>
        <a:p>
          <a:endParaRPr lang="es-ES"/>
        </a:p>
      </dgm:t>
    </dgm:pt>
    <dgm:pt modelId="{D4B42EB8-4F08-4464-9DA5-1EE46FB68E88}" type="sibTrans" cxnId="{9C45E9E2-7B1F-452F-BA03-C80A9CA12F11}">
      <dgm:prSet/>
      <dgm:spPr/>
      <dgm:t>
        <a:bodyPr/>
        <a:lstStyle/>
        <a:p>
          <a:endParaRPr lang="es-ES"/>
        </a:p>
      </dgm:t>
    </dgm:pt>
    <dgm:pt modelId="{8DDA314F-8B68-42F2-B39B-5143BC51F40F}">
      <dgm:prSet/>
      <dgm:spPr/>
      <dgm:t>
        <a:bodyPr/>
        <a:lstStyle/>
        <a:p>
          <a:r>
            <a:rPr lang="es-ES" dirty="0" err="1" smtClean="0"/>
            <a:t>Await</a:t>
          </a:r>
          <a:r>
            <a:rPr lang="es-ES" dirty="0" smtClean="0"/>
            <a:t> </a:t>
          </a:r>
          <a:r>
            <a:rPr lang="es-ES" dirty="0" err="1" smtClean="0"/>
            <a:t>on</a:t>
          </a:r>
          <a:r>
            <a:rPr lang="es-ES" dirty="0" smtClean="0"/>
            <a:t> </a:t>
          </a:r>
          <a:r>
            <a:rPr lang="es-ES" dirty="0" err="1" smtClean="0"/>
            <a:t>Foreach</a:t>
          </a:r>
          <a:endParaRPr lang="es-ES" dirty="0"/>
        </a:p>
      </dgm:t>
    </dgm:pt>
    <dgm:pt modelId="{DDAB27D5-AE13-4695-8E1C-E63A37695ADE}" type="parTrans" cxnId="{28E57DB6-E4BD-46B9-AFFC-10BD321F01CF}">
      <dgm:prSet/>
      <dgm:spPr/>
      <dgm:t>
        <a:bodyPr/>
        <a:lstStyle/>
        <a:p>
          <a:endParaRPr lang="es-ES"/>
        </a:p>
      </dgm:t>
    </dgm:pt>
    <dgm:pt modelId="{F1A68DF7-7E7C-4286-962F-36358247DFB4}" type="sibTrans" cxnId="{28E57DB6-E4BD-46B9-AFFC-10BD321F01CF}">
      <dgm:prSet/>
      <dgm:spPr/>
      <dgm:t>
        <a:bodyPr/>
        <a:lstStyle/>
        <a:p>
          <a:endParaRPr lang="es-ES"/>
        </a:p>
      </dgm:t>
    </dgm:pt>
    <dgm:pt modelId="{D46FF468-B097-457E-B356-2152B9A45F52}">
      <dgm:prSet/>
      <dgm:spPr/>
      <dgm:t>
        <a:bodyPr/>
        <a:lstStyle/>
        <a:p>
          <a:r>
            <a:rPr lang="es-ES" dirty="0" err="1" smtClean="0"/>
            <a:t>Class</a:t>
          </a:r>
          <a:r>
            <a:rPr lang="es-ES" dirty="0" smtClean="0"/>
            <a:t> as record</a:t>
          </a:r>
          <a:endParaRPr lang="es-ES" dirty="0"/>
        </a:p>
      </dgm:t>
    </dgm:pt>
    <dgm:pt modelId="{E637CE8D-078E-42CD-B2C7-93BAF8F26123}" type="parTrans" cxnId="{DD12D46E-5E2B-407A-93DB-4AE78BFB89AF}">
      <dgm:prSet/>
      <dgm:spPr/>
      <dgm:t>
        <a:bodyPr/>
        <a:lstStyle/>
        <a:p>
          <a:endParaRPr lang="es-ES"/>
        </a:p>
      </dgm:t>
    </dgm:pt>
    <dgm:pt modelId="{9F7E0E08-B509-4D98-93C3-DB99545E7273}" type="sibTrans" cxnId="{DD12D46E-5E2B-407A-93DB-4AE78BFB89AF}">
      <dgm:prSet/>
      <dgm:spPr/>
      <dgm:t>
        <a:bodyPr/>
        <a:lstStyle/>
        <a:p>
          <a:endParaRPr lang="es-ES"/>
        </a:p>
      </dgm:t>
    </dgm:pt>
    <dgm:pt modelId="{E56F1900-67AB-414C-B993-20E46BE57774}" type="pres">
      <dgm:prSet presAssocID="{352FE7B3-671C-4073-B16B-7DCE4922259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0B7007B-8FE3-474A-9D53-9258E15F6413}" type="pres">
      <dgm:prSet presAssocID="{AFD8DDA7-DA29-4ECE-8CC0-F8B10ED5A8F9}" presName="composite" presStyleCnt="0"/>
      <dgm:spPr/>
    </dgm:pt>
    <dgm:pt modelId="{6E1B0AB7-BB5F-4D37-BD43-146410581C13}" type="pres">
      <dgm:prSet presAssocID="{AFD8DDA7-DA29-4ECE-8CC0-F8B10ED5A8F9}" presName="rect1" presStyleLbl="tr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7F7C8E-21C0-4996-B93F-F3A7B97007C7}" type="pres">
      <dgm:prSet presAssocID="{AFD8DDA7-DA29-4ECE-8CC0-F8B10ED5A8F9}" presName="rect2" presStyleLbl="fgImgPlace1" presStyleIdx="0" presStyleCnt="5"/>
      <dgm:spPr/>
    </dgm:pt>
    <dgm:pt modelId="{622C7CD6-216F-4E31-A401-3D4480B6EFBF}" type="pres">
      <dgm:prSet presAssocID="{815270F5-30E2-41B9-8097-01023B8771E0}" presName="sibTrans" presStyleCnt="0"/>
      <dgm:spPr/>
    </dgm:pt>
    <dgm:pt modelId="{6DD92B23-404A-432F-9E9D-EC0AFAF4570C}" type="pres">
      <dgm:prSet presAssocID="{1F0F5657-5B67-4FDF-A812-80A1AE74A2E8}" presName="composite" presStyleCnt="0"/>
      <dgm:spPr/>
    </dgm:pt>
    <dgm:pt modelId="{60D5E837-25E3-41B8-B3B1-9207E200E9AE}" type="pres">
      <dgm:prSet presAssocID="{1F0F5657-5B67-4FDF-A812-80A1AE74A2E8}" presName="rect1" presStyleLbl="tr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9DFB64D-E5BF-4CAC-906D-C9CCC39ECC82}" type="pres">
      <dgm:prSet presAssocID="{1F0F5657-5B67-4FDF-A812-80A1AE74A2E8}" presName="rect2" presStyleLbl="fgImgPlace1" presStyleIdx="1" presStyleCnt="5"/>
      <dgm:spPr/>
    </dgm:pt>
    <dgm:pt modelId="{BC8F1676-02E0-4CDC-99CC-2003117FA3E2}" type="pres">
      <dgm:prSet presAssocID="{899B8250-1A3F-4A05-B062-3656DF87FFC4}" presName="sibTrans" presStyleCnt="0"/>
      <dgm:spPr/>
    </dgm:pt>
    <dgm:pt modelId="{AD7B414F-AD03-4840-9E49-3EE9EC2964AC}" type="pres">
      <dgm:prSet presAssocID="{CB2A9DD0-DF3A-459D-9907-5045429C9456}" presName="composite" presStyleCnt="0"/>
      <dgm:spPr/>
    </dgm:pt>
    <dgm:pt modelId="{2C792AAF-0C29-4BEF-AF1C-044D5518F8D1}" type="pres">
      <dgm:prSet presAssocID="{CB2A9DD0-DF3A-459D-9907-5045429C9456}" presName="rect1" presStyleLbl="tr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58F79A-065F-44D6-9BF6-F3E7120C29C2}" type="pres">
      <dgm:prSet presAssocID="{CB2A9DD0-DF3A-459D-9907-5045429C9456}" presName="rect2" presStyleLbl="fgImgPlace1" presStyleIdx="2" presStyleCnt="5"/>
      <dgm:spPr/>
    </dgm:pt>
    <dgm:pt modelId="{5059FA40-5532-442C-8F2A-407D1871ACE2}" type="pres">
      <dgm:prSet presAssocID="{D4B42EB8-4F08-4464-9DA5-1EE46FB68E88}" presName="sibTrans" presStyleCnt="0"/>
      <dgm:spPr/>
    </dgm:pt>
    <dgm:pt modelId="{F2A38AC6-0421-4349-AB5B-DEE5C5CD8C11}" type="pres">
      <dgm:prSet presAssocID="{8DDA314F-8B68-42F2-B39B-5143BC51F40F}" presName="composite" presStyleCnt="0"/>
      <dgm:spPr/>
    </dgm:pt>
    <dgm:pt modelId="{90B47197-FB11-47A5-BDEC-809E3ADE8B9F}" type="pres">
      <dgm:prSet presAssocID="{8DDA314F-8B68-42F2-B39B-5143BC51F40F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9A06D8-34B6-4C8E-860C-41D5CF231BFB}" type="pres">
      <dgm:prSet presAssocID="{8DDA314F-8B68-42F2-B39B-5143BC51F40F}" presName="rect2" presStyleLbl="fgImgPlace1" presStyleIdx="3" presStyleCnt="5"/>
      <dgm:spPr/>
    </dgm:pt>
    <dgm:pt modelId="{6AC13371-7D19-4211-83BC-CDF7AF66B513}" type="pres">
      <dgm:prSet presAssocID="{F1A68DF7-7E7C-4286-962F-36358247DFB4}" presName="sibTrans" presStyleCnt="0"/>
      <dgm:spPr/>
    </dgm:pt>
    <dgm:pt modelId="{6A4533A8-A768-4E55-9F32-ED410962D6A5}" type="pres">
      <dgm:prSet presAssocID="{D46FF468-B097-457E-B356-2152B9A45F52}" presName="composite" presStyleCnt="0"/>
      <dgm:spPr/>
    </dgm:pt>
    <dgm:pt modelId="{81FF2AB6-6C0A-47D0-9D03-3CA48CA69CA6}" type="pres">
      <dgm:prSet presAssocID="{D46FF468-B097-457E-B356-2152B9A45F52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A90DFA2-4A2D-43D4-867A-DC1E8FA5488F}" type="pres">
      <dgm:prSet presAssocID="{D46FF468-B097-457E-B356-2152B9A45F52}" presName="rect2" presStyleLbl="fgImgPlace1" presStyleIdx="4" presStyleCnt="5"/>
      <dgm:spPr/>
    </dgm:pt>
  </dgm:ptLst>
  <dgm:cxnLst>
    <dgm:cxn modelId="{E6B8AEAA-CABD-4730-AC2F-AB758E20AE8C}" srcId="{352FE7B3-671C-4073-B16B-7DCE4922259F}" destId="{AFD8DDA7-DA29-4ECE-8CC0-F8B10ED5A8F9}" srcOrd="0" destOrd="0" parTransId="{90EFAE1A-6AF9-4BAA-9BFE-4EE2CF2A73F5}" sibTransId="{815270F5-30E2-41B9-8097-01023B8771E0}"/>
    <dgm:cxn modelId="{DD12D46E-5E2B-407A-93DB-4AE78BFB89AF}" srcId="{352FE7B3-671C-4073-B16B-7DCE4922259F}" destId="{D46FF468-B097-457E-B356-2152B9A45F52}" srcOrd="4" destOrd="0" parTransId="{E637CE8D-078E-42CD-B2C7-93BAF8F26123}" sibTransId="{9F7E0E08-B509-4D98-93C3-DB99545E7273}"/>
    <dgm:cxn modelId="{28E57DB6-E4BD-46B9-AFFC-10BD321F01CF}" srcId="{352FE7B3-671C-4073-B16B-7DCE4922259F}" destId="{8DDA314F-8B68-42F2-B39B-5143BC51F40F}" srcOrd="3" destOrd="0" parTransId="{DDAB27D5-AE13-4695-8E1C-E63A37695ADE}" sibTransId="{F1A68DF7-7E7C-4286-962F-36358247DFB4}"/>
    <dgm:cxn modelId="{54C1975E-1DCE-41B9-BE56-17A11DA754D2}" srcId="{352FE7B3-671C-4073-B16B-7DCE4922259F}" destId="{1F0F5657-5B67-4FDF-A812-80A1AE74A2E8}" srcOrd="1" destOrd="0" parTransId="{792F15C7-3ACA-41C5-B844-8378F0C2E1ED}" sibTransId="{899B8250-1A3F-4A05-B062-3656DF87FFC4}"/>
    <dgm:cxn modelId="{C9C473DB-C294-46F6-9EF9-FFBBFFF84D7E}" type="presOf" srcId="{D46FF468-B097-457E-B356-2152B9A45F52}" destId="{81FF2AB6-6C0A-47D0-9D03-3CA48CA69CA6}" srcOrd="0" destOrd="0" presId="urn:microsoft.com/office/officeart/2008/layout/PictureStrips"/>
    <dgm:cxn modelId="{4BDBF748-D071-4D4D-8694-BB0EDE346F13}" type="presOf" srcId="{AFD8DDA7-DA29-4ECE-8CC0-F8B10ED5A8F9}" destId="{6E1B0AB7-BB5F-4D37-BD43-146410581C13}" srcOrd="0" destOrd="0" presId="urn:microsoft.com/office/officeart/2008/layout/PictureStrips"/>
    <dgm:cxn modelId="{0C106151-FAB3-4B6F-9695-8EA8C0E4D02A}" type="presOf" srcId="{8DDA314F-8B68-42F2-B39B-5143BC51F40F}" destId="{90B47197-FB11-47A5-BDEC-809E3ADE8B9F}" srcOrd="0" destOrd="0" presId="urn:microsoft.com/office/officeart/2008/layout/PictureStrips"/>
    <dgm:cxn modelId="{03E786D6-707C-48DD-9C86-8B32FB388904}" type="presOf" srcId="{352FE7B3-671C-4073-B16B-7DCE4922259F}" destId="{E56F1900-67AB-414C-B993-20E46BE57774}" srcOrd="0" destOrd="0" presId="urn:microsoft.com/office/officeart/2008/layout/PictureStrips"/>
    <dgm:cxn modelId="{9C45E9E2-7B1F-452F-BA03-C80A9CA12F11}" srcId="{352FE7B3-671C-4073-B16B-7DCE4922259F}" destId="{CB2A9DD0-DF3A-459D-9907-5045429C9456}" srcOrd="2" destOrd="0" parTransId="{F01338F5-2629-481A-98EA-4B1D9CAC1938}" sibTransId="{D4B42EB8-4F08-4464-9DA5-1EE46FB68E88}"/>
    <dgm:cxn modelId="{89B65B1C-7666-42E2-ADF6-CB15EF409AA1}" type="presOf" srcId="{CB2A9DD0-DF3A-459D-9907-5045429C9456}" destId="{2C792AAF-0C29-4BEF-AF1C-044D5518F8D1}" srcOrd="0" destOrd="0" presId="urn:microsoft.com/office/officeart/2008/layout/PictureStrips"/>
    <dgm:cxn modelId="{92C3BBC6-2468-43AF-AC85-2D2EF9BAAF3D}" type="presOf" srcId="{1F0F5657-5B67-4FDF-A812-80A1AE74A2E8}" destId="{60D5E837-25E3-41B8-B3B1-9207E200E9AE}" srcOrd="0" destOrd="0" presId="urn:microsoft.com/office/officeart/2008/layout/PictureStrips"/>
    <dgm:cxn modelId="{ADBD689D-868F-4EC1-9696-F7B2F9DE6FE5}" type="presParOf" srcId="{E56F1900-67AB-414C-B993-20E46BE57774}" destId="{D0B7007B-8FE3-474A-9D53-9258E15F6413}" srcOrd="0" destOrd="0" presId="urn:microsoft.com/office/officeart/2008/layout/PictureStrips"/>
    <dgm:cxn modelId="{25C5DC80-309A-43CB-8CD4-45EE93C4288F}" type="presParOf" srcId="{D0B7007B-8FE3-474A-9D53-9258E15F6413}" destId="{6E1B0AB7-BB5F-4D37-BD43-146410581C13}" srcOrd="0" destOrd="0" presId="urn:microsoft.com/office/officeart/2008/layout/PictureStrips"/>
    <dgm:cxn modelId="{AB371DF7-83CE-4B3A-9CDA-B66A2A36BDC9}" type="presParOf" srcId="{D0B7007B-8FE3-474A-9D53-9258E15F6413}" destId="{447F7C8E-21C0-4996-B93F-F3A7B97007C7}" srcOrd="1" destOrd="0" presId="urn:microsoft.com/office/officeart/2008/layout/PictureStrips"/>
    <dgm:cxn modelId="{75201612-9FB8-4232-9DA9-1136796A9F4A}" type="presParOf" srcId="{E56F1900-67AB-414C-B993-20E46BE57774}" destId="{622C7CD6-216F-4E31-A401-3D4480B6EFBF}" srcOrd="1" destOrd="0" presId="urn:microsoft.com/office/officeart/2008/layout/PictureStrips"/>
    <dgm:cxn modelId="{28A65A79-3007-4D11-A8D6-5B91AA7D5A0E}" type="presParOf" srcId="{E56F1900-67AB-414C-B993-20E46BE57774}" destId="{6DD92B23-404A-432F-9E9D-EC0AFAF4570C}" srcOrd="2" destOrd="0" presId="urn:microsoft.com/office/officeart/2008/layout/PictureStrips"/>
    <dgm:cxn modelId="{C1EE16FC-BC53-4CE0-8CC7-19CD65B67F94}" type="presParOf" srcId="{6DD92B23-404A-432F-9E9D-EC0AFAF4570C}" destId="{60D5E837-25E3-41B8-B3B1-9207E200E9AE}" srcOrd="0" destOrd="0" presId="urn:microsoft.com/office/officeart/2008/layout/PictureStrips"/>
    <dgm:cxn modelId="{ED1380FF-D1A0-46B6-8169-BC27B7BEC76E}" type="presParOf" srcId="{6DD92B23-404A-432F-9E9D-EC0AFAF4570C}" destId="{09DFB64D-E5BF-4CAC-906D-C9CCC39ECC82}" srcOrd="1" destOrd="0" presId="urn:microsoft.com/office/officeart/2008/layout/PictureStrips"/>
    <dgm:cxn modelId="{B38BD4E4-3B94-48A3-B2C0-41FB4723F20E}" type="presParOf" srcId="{E56F1900-67AB-414C-B993-20E46BE57774}" destId="{BC8F1676-02E0-4CDC-99CC-2003117FA3E2}" srcOrd="3" destOrd="0" presId="urn:microsoft.com/office/officeart/2008/layout/PictureStrips"/>
    <dgm:cxn modelId="{23942A4A-39BA-428F-BB42-A37C77B4E48E}" type="presParOf" srcId="{E56F1900-67AB-414C-B993-20E46BE57774}" destId="{AD7B414F-AD03-4840-9E49-3EE9EC2964AC}" srcOrd="4" destOrd="0" presId="urn:microsoft.com/office/officeart/2008/layout/PictureStrips"/>
    <dgm:cxn modelId="{883481C0-C5B9-4A1C-829D-F39C4B259491}" type="presParOf" srcId="{AD7B414F-AD03-4840-9E49-3EE9EC2964AC}" destId="{2C792AAF-0C29-4BEF-AF1C-044D5518F8D1}" srcOrd="0" destOrd="0" presId="urn:microsoft.com/office/officeart/2008/layout/PictureStrips"/>
    <dgm:cxn modelId="{486967F9-0346-4F18-AA9F-7726474B6B1B}" type="presParOf" srcId="{AD7B414F-AD03-4840-9E49-3EE9EC2964AC}" destId="{4158F79A-065F-44D6-9BF6-F3E7120C29C2}" srcOrd="1" destOrd="0" presId="urn:microsoft.com/office/officeart/2008/layout/PictureStrips"/>
    <dgm:cxn modelId="{983A99DE-FF6A-47FD-94C2-369D1D14DC66}" type="presParOf" srcId="{E56F1900-67AB-414C-B993-20E46BE57774}" destId="{5059FA40-5532-442C-8F2A-407D1871ACE2}" srcOrd="5" destOrd="0" presId="urn:microsoft.com/office/officeart/2008/layout/PictureStrips"/>
    <dgm:cxn modelId="{BE8EC888-78C3-4D2F-A27B-0D16BD5E384E}" type="presParOf" srcId="{E56F1900-67AB-414C-B993-20E46BE57774}" destId="{F2A38AC6-0421-4349-AB5B-DEE5C5CD8C11}" srcOrd="6" destOrd="0" presId="urn:microsoft.com/office/officeart/2008/layout/PictureStrips"/>
    <dgm:cxn modelId="{2229C27E-ADA2-452F-9835-1A41D34D4A55}" type="presParOf" srcId="{F2A38AC6-0421-4349-AB5B-DEE5C5CD8C11}" destId="{90B47197-FB11-47A5-BDEC-809E3ADE8B9F}" srcOrd="0" destOrd="0" presId="urn:microsoft.com/office/officeart/2008/layout/PictureStrips"/>
    <dgm:cxn modelId="{D7E8C547-F14E-4C6B-9045-1DE976B5F97E}" type="presParOf" srcId="{F2A38AC6-0421-4349-AB5B-DEE5C5CD8C11}" destId="{5A9A06D8-34B6-4C8E-860C-41D5CF231BFB}" srcOrd="1" destOrd="0" presId="urn:microsoft.com/office/officeart/2008/layout/PictureStrips"/>
    <dgm:cxn modelId="{C13F63B6-02B4-4E92-8927-4D9310F3D600}" type="presParOf" srcId="{E56F1900-67AB-414C-B993-20E46BE57774}" destId="{6AC13371-7D19-4211-83BC-CDF7AF66B513}" srcOrd="7" destOrd="0" presId="urn:microsoft.com/office/officeart/2008/layout/PictureStrips"/>
    <dgm:cxn modelId="{A374822D-D93A-4139-8F18-19AE0F9E89FD}" type="presParOf" srcId="{E56F1900-67AB-414C-B993-20E46BE57774}" destId="{6A4533A8-A768-4E55-9F32-ED410962D6A5}" srcOrd="8" destOrd="0" presId="urn:microsoft.com/office/officeart/2008/layout/PictureStrips"/>
    <dgm:cxn modelId="{33DF366B-AF13-4ED0-8226-5311DC2A77CB}" type="presParOf" srcId="{6A4533A8-A768-4E55-9F32-ED410962D6A5}" destId="{81FF2AB6-6C0A-47D0-9D03-3CA48CA69CA6}" srcOrd="0" destOrd="0" presId="urn:microsoft.com/office/officeart/2008/layout/PictureStrips"/>
    <dgm:cxn modelId="{E58C3259-D0E2-4D95-8633-0B6BA6B34A4E}" type="presParOf" srcId="{6A4533A8-A768-4E55-9F32-ED410962D6A5}" destId="{8A90DFA2-4A2D-43D4-867A-DC1E8FA5488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7BC8-3214-4EA7-83A1-C064A52D56B2}">
      <dsp:nvSpPr>
        <dsp:cNvPr id="0" name=""/>
        <dsp:cNvSpPr/>
      </dsp:nvSpPr>
      <dsp:spPr>
        <a:xfrm rot="16200000">
          <a:off x="-1657477" y="1661324"/>
          <a:ext cx="4842169" cy="1519520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C# 6.0</a:t>
          </a:r>
          <a:endParaRPr lang="es-ES" sz="3700" kern="1200" dirty="0"/>
        </a:p>
      </dsp:txBody>
      <dsp:txXfrm rot="5400000">
        <a:off x="3847" y="968434"/>
        <a:ext cx="1519520" cy="2905301"/>
      </dsp:txXfrm>
    </dsp:sp>
    <dsp:sp modelId="{A4A084B5-831E-4886-9159-E3805285A6E3}">
      <dsp:nvSpPr>
        <dsp:cNvPr id="0" name=""/>
        <dsp:cNvSpPr/>
      </dsp:nvSpPr>
      <dsp:spPr>
        <a:xfrm rot="16200000">
          <a:off x="-23992" y="1661324"/>
          <a:ext cx="4842169" cy="1519520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C# 7.0</a:t>
          </a:r>
          <a:endParaRPr lang="es-ES" sz="3700" kern="1200" dirty="0"/>
        </a:p>
      </dsp:txBody>
      <dsp:txXfrm rot="5400000">
        <a:off x="1637332" y="968434"/>
        <a:ext cx="1519520" cy="2905301"/>
      </dsp:txXfrm>
    </dsp:sp>
    <dsp:sp modelId="{5C760EA2-0703-43E1-A48C-D563D9B9CF39}">
      <dsp:nvSpPr>
        <dsp:cNvPr id="0" name=""/>
        <dsp:cNvSpPr/>
      </dsp:nvSpPr>
      <dsp:spPr>
        <a:xfrm rot="16200000">
          <a:off x="1609492" y="1661324"/>
          <a:ext cx="4842169" cy="1519520"/>
        </a:xfrm>
        <a:prstGeom prst="flowChartManualOperation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C# 7.1</a:t>
          </a:r>
          <a:endParaRPr lang="es-ES" sz="3700" kern="1200" dirty="0"/>
        </a:p>
      </dsp:txBody>
      <dsp:txXfrm rot="5400000">
        <a:off x="3270816" y="968434"/>
        <a:ext cx="1519520" cy="2905301"/>
      </dsp:txXfrm>
    </dsp:sp>
    <dsp:sp modelId="{7885D384-7AC2-486A-B21B-402622FF55CE}">
      <dsp:nvSpPr>
        <dsp:cNvPr id="0" name=""/>
        <dsp:cNvSpPr/>
      </dsp:nvSpPr>
      <dsp:spPr>
        <a:xfrm rot="16200000">
          <a:off x="3242976" y="1661324"/>
          <a:ext cx="4842169" cy="151952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C# 7.2</a:t>
          </a:r>
          <a:endParaRPr lang="es-ES" sz="3700" kern="1200" dirty="0"/>
        </a:p>
      </dsp:txBody>
      <dsp:txXfrm rot="5400000">
        <a:off x="4904300" y="968434"/>
        <a:ext cx="1519520" cy="2905301"/>
      </dsp:txXfrm>
    </dsp:sp>
    <dsp:sp modelId="{42B20AE0-90BA-49BD-A2FF-3EE3A010A3EF}">
      <dsp:nvSpPr>
        <dsp:cNvPr id="0" name=""/>
        <dsp:cNvSpPr/>
      </dsp:nvSpPr>
      <dsp:spPr>
        <a:xfrm rot="16200000">
          <a:off x="4876461" y="1661324"/>
          <a:ext cx="4842169" cy="1519520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C# 7.3</a:t>
          </a:r>
          <a:endParaRPr lang="es-ES" sz="3700" kern="1200" dirty="0"/>
        </a:p>
      </dsp:txBody>
      <dsp:txXfrm rot="5400000">
        <a:off x="6537785" y="968434"/>
        <a:ext cx="1519520" cy="2905301"/>
      </dsp:txXfrm>
    </dsp:sp>
    <dsp:sp modelId="{A0CE45E0-DFDD-4351-A72A-8505030C57C3}">
      <dsp:nvSpPr>
        <dsp:cNvPr id="0" name=""/>
        <dsp:cNvSpPr/>
      </dsp:nvSpPr>
      <dsp:spPr>
        <a:xfrm rot="16200000">
          <a:off x="6509946" y="1661324"/>
          <a:ext cx="4842169" cy="151952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0" tIns="0" rIns="236389" bIns="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C# ¿8.0?</a:t>
          </a:r>
          <a:endParaRPr lang="es-ES" sz="3700" kern="1200" dirty="0"/>
        </a:p>
      </dsp:txBody>
      <dsp:txXfrm rot="5400000">
        <a:off x="8171270" y="968434"/>
        <a:ext cx="1519520" cy="2905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8802E-0937-47D4-BC87-B51C9102E14A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5D70A-6E20-41D7-BFF2-98CB12FEDB4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28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D938-3655-4752-BD05-94E8DAD0AC4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36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 smtClean="0"/>
          </a:p>
        </p:txBody>
      </p:sp>
      <p:sp>
        <p:nvSpPr>
          <p:cNvPr id="798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EA175-D3BD-433B-AE78-035AF1E8740C}" type="slidenum">
              <a:rPr lang="es-ES" smtClean="0"/>
              <a:pPr/>
              <a:t>11</a:t>
            </a:fld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406426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3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8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1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000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strike="noStrike" baseline="0" dirty="0" smtClean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623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89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7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C# 6.0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v2.0 hasta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4.6. No require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mayor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necesita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version superior de Visual Studio: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2015 o superior.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excepciones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interpolación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cadenas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soporta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IFormatable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NO!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Basicamente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trata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CLR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Versión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4).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También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podríamos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2013 + el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Compilador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Roslyn (https://github.com/dotnet/Roslyn)</a:t>
            </a:r>
          </a:p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945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WPC 2015</a:t>
            </a:r>
          </a:p>
          <a:p>
            <a:pPr marL="0" marR="0" lvl="0" indent="0" algn="l" defTabSz="950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7/6/2020 7:11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15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582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86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609600" y="409575"/>
            <a:ext cx="10972800" cy="61229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05449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13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77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7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8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1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9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46C5A-1DDF-42C4-9FB4-FFCE11C434AC}" type="datetimeFigureOut">
              <a:rPr lang="es-ES" smtClean="0"/>
              <a:t>06/07/2020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197F-2BBE-4553-BE53-E05777AD2DD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5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lguerrer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jlguerrero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png"/><Relationship Id="rId4" Type="http://schemas.openxmlformats.org/officeDocument/2006/relationships/diagramData" Target="../diagrams/data2.xml"/><Relationship Id="rId9" Type="http://schemas.openxmlformats.org/officeDocument/2006/relationships/hyperlink" Target="https://github.com/juanluelguerre/Training/tree/master/CSFeature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3.png"/><Relationship Id="rId4" Type="http://schemas.openxmlformats.org/officeDocument/2006/relationships/diagramData" Target="../diagrams/data3.xml"/><Relationship Id="rId9" Type="http://schemas.openxmlformats.org/officeDocument/2006/relationships/hyperlink" Target="https://github.com/juanluelguerre/Training/tree/master/CSFeatures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emf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.png"/><Relationship Id="rId4" Type="http://schemas.openxmlformats.org/officeDocument/2006/relationships/diagramData" Target="../diagrams/data4.xml"/><Relationship Id="rId9" Type="http://schemas.openxmlformats.org/officeDocument/2006/relationships/hyperlink" Target="https://github.com/juanluelguerre/Training/tree/master/CSFeatur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hyperlink" Target="https://github.com/dotnet/roslyn" TargetMode="Externa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_Sharp_(programming_language)#cite_note-5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csh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5733" y="168275"/>
            <a:ext cx="6294647" cy="6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5703751" y="5621187"/>
            <a:ext cx="5789339" cy="756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jlguerrero@gmail.com</a:t>
            </a:r>
            <a:r>
              <a:rPr lang="es-E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E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ES" sz="2400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  <a:endParaRPr lang="es-ES" sz="2400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AutoShape 2" descr="Resultado de imagen de angular"/>
          <p:cNvSpPr>
            <a:spLocks noChangeAspect="1" noChangeArrowheads="1"/>
          </p:cNvSpPr>
          <p:nvPr/>
        </p:nvSpPr>
        <p:spPr bwMode="auto">
          <a:xfrm>
            <a:off x="-317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71864" y="3278476"/>
            <a:ext cx="6823362" cy="11867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" sz="5400" b="1" dirty="0" smtClean="0">
                <a:solidFill>
                  <a:srgbClr val="92D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7.2, 7.3 y ¿8.0?</a:t>
            </a:r>
            <a:endParaRPr lang="en-US" sz="5400" b="1" dirty="0">
              <a:solidFill>
                <a:srgbClr val="92D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CuadroTexto 1"/>
          <p:cNvSpPr txBox="1"/>
          <p:nvPr/>
        </p:nvSpPr>
        <p:spPr>
          <a:xfrm>
            <a:off x="4603290" y="2268193"/>
            <a:ext cx="7279813" cy="110799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NEW FEATURES C#</a:t>
            </a:r>
            <a:endParaRPr lang="es-E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4305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2" name="8 CuadroTexto"/>
          <p:cNvSpPr txBox="1"/>
          <p:nvPr/>
        </p:nvSpPr>
        <p:spPr>
          <a:xfrm>
            <a:off x="1490901" y="2844953"/>
            <a:ext cx="3308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 8.0/…</a:t>
            </a:r>
            <a:endParaRPr lang="es-ES" sz="44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8 CuadroTexto"/>
          <p:cNvSpPr txBox="1"/>
          <p:nvPr/>
        </p:nvSpPr>
        <p:spPr>
          <a:xfrm>
            <a:off x="6692876" y="3005978"/>
            <a:ext cx="350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Continuará… </a:t>
            </a:r>
            <a:endParaRPr lang="es-ES" sz="3600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3512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591944" y="5803270"/>
            <a:ext cx="601540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defTabSz="915988" eaLnBrk="0" hangingPunct="0">
              <a:spcBef>
                <a:spcPct val="50000"/>
              </a:spcBef>
            </a:pPr>
            <a:r>
              <a:rPr lang="es-ES_tradnl" sz="1600" b="1" dirty="0">
                <a:solidFill>
                  <a:srgbClr val="969696"/>
                </a:solidFill>
                <a:latin typeface="Arial" pitchFamily="34" charset="0"/>
                <a:cs typeface="Arial" pitchFamily="34" charset="0"/>
              </a:rPr>
              <a:t>everis.com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2" b="35131"/>
          <a:stretch/>
        </p:blipFill>
        <p:spPr>
          <a:xfrm>
            <a:off x="6456039" y="6049491"/>
            <a:ext cx="5616624" cy="434040"/>
          </a:xfrm>
          <a:prstGeom prst="rect">
            <a:avLst/>
          </a:prstGeom>
        </p:spPr>
      </p:pic>
      <p:pic>
        <p:nvPicPr>
          <p:cNvPr id="3" name="2 Marcador de contenido"/>
          <p:cNvPicPr>
            <a:picLocks noGrp="1" noChangeAspect="1"/>
          </p:cNvPicPr>
          <p:nvPr>
            <p:ph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6" t="19723" r="11897" b="18247"/>
          <a:stretch/>
        </p:blipFill>
        <p:spPr>
          <a:xfrm>
            <a:off x="6744071" y="429800"/>
            <a:ext cx="5328592" cy="2955570"/>
          </a:xfr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911424" y="4907107"/>
            <a:ext cx="7171337" cy="17923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jlguerrero@gmail.com</a:t>
            </a: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s-E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@juanluelguerre</a:t>
            </a:r>
          </a:p>
        </p:txBody>
      </p:sp>
    </p:spTree>
    <p:extLst>
      <p:ext uri="{BB962C8B-B14F-4D97-AF65-F5344CB8AC3E}">
        <p14:creationId xmlns:p14="http://schemas.microsoft.com/office/powerpoint/2010/main" val="3148757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79376" y="26459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err="1" smtClean="0">
                <a:solidFill>
                  <a:schemeClr val="bg1"/>
                </a:solidFill>
              </a:rPr>
              <a:t>Roadmap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2445028154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859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7.2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3857659757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995566" y="1817757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4471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7.3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580773558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8601388" y="1706638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105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Hexagon 44"/>
          <p:cNvSpPr/>
          <p:nvPr/>
        </p:nvSpPr>
        <p:spPr bwMode="auto">
          <a:xfrm>
            <a:off x="6415486" y="1565205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 smtClean="0"/>
              <a:t>C# ¿8.0?</a:t>
            </a:r>
            <a:endParaRPr lang="es-E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58" y="3326478"/>
            <a:ext cx="2101809" cy="182075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5" y="1521282"/>
            <a:ext cx="2101809" cy="1820754"/>
          </a:xfrm>
          <a:prstGeom prst="rect">
            <a:avLst/>
          </a:prstGeom>
        </p:spPr>
      </p:pic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val="4241155533"/>
              </p:ext>
            </p:extLst>
          </p:nvPr>
        </p:nvGraphicFramePr>
        <p:xfrm>
          <a:off x="1887762" y="1624138"/>
          <a:ext cx="9694638" cy="4842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0301314" y="6337835"/>
            <a:ext cx="1245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12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juanluelguerre</a:t>
            </a:r>
            <a:endParaRPr lang="es-ES" sz="1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8 CuadroTexto"/>
          <p:cNvSpPr txBox="1"/>
          <p:nvPr/>
        </p:nvSpPr>
        <p:spPr>
          <a:xfrm>
            <a:off x="3575720" y="404664"/>
            <a:ext cx="83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s-ES" sz="4000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s-ES" sz="4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s-ES" sz="4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Resultado de imagen de github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18300">
            <a:off x="9803140" y="1602856"/>
            <a:ext cx="2242330" cy="74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0611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Recordemos …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8 CuadroTexto"/>
          <p:cNvSpPr txBox="1"/>
          <p:nvPr/>
        </p:nvSpPr>
        <p:spPr>
          <a:xfrm>
            <a:off x="1385227" y="2984941"/>
            <a:ext cx="289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¿Qué versión?</a:t>
            </a:r>
            <a:endParaRPr lang="es-ES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199" y="2132856"/>
            <a:ext cx="7004513" cy="39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4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n de program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7" b="11700"/>
          <a:stretch/>
        </p:blipFill>
        <p:spPr bwMode="auto">
          <a:xfrm>
            <a:off x="0" y="-27384"/>
            <a:ext cx="12192000" cy="69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945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5274" y="404617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Roslyn</a:t>
            </a:r>
            <a:endParaRPr lang="es-E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31904" y="6381328"/>
            <a:ext cx="340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linkClick r:id="rId5"/>
              </a:rPr>
              <a:t>https://</a:t>
            </a:r>
            <a:r>
              <a:rPr lang="es-ES" dirty="0" smtClean="0">
                <a:hlinkClick r:id="rId5"/>
              </a:rPr>
              <a:t>github.com/dotnet/roslyn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577603" y="1153426"/>
            <a:ext cx="7416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 el resultado de reescribir </a:t>
            </a:r>
            <a:r>
              <a:rPr lang="es-ES" dirty="0"/>
              <a:t>los compiladores de C# y VB en código manejado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28" y="1659215"/>
            <a:ext cx="5448300" cy="2847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2086" y="2406317"/>
            <a:ext cx="5860727" cy="20479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8083" y="3202555"/>
            <a:ext cx="4424427" cy="3064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303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09" y="5127634"/>
            <a:ext cx="2116260" cy="1833272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4" y="-283367"/>
            <a:ext cx="2101809" cy="1820754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585013"/>
            <a:ext cx="2140301" cy="185409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1492110"/>
            <a:ext cx="2140301" cy="185409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76" y="4224071"/>
            <a:ext cx="2140301" cy="1854098"/>
          </a:xfrm>
          <a:prstGeom prst="rect">
            <a:avLst/>
          </a:prstGeom>
        </p:spPr>
      </p:pic>
      <p:sp>
        <p:nvSpPr>
          <p:cNvPr id="45" name="Hexagon 44"/>
          <p:cNvSpPr/>
          <p:nvPr/>
        </p:nvSpPr>
        <p:spPr bwMode="auto">
          <a:xfrm>
            <a:off x="6415486" y="917133"/>
            <a:ext cx="2029679" cy="1749721"/>
          </a:xfrm>
          <a:prstGeom prst="hexagon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1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69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4" y="607087"/>
            <a:ext cx="2101809" cy="182075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183" y="-1185762"/>
            <a:ext cx="2101809" cy="182075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4236143"/>
            <a:ext cx="2101809" cy="182075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125" y="2414061"/>
            <a:ext cx="2101809" cy="1830166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2421034" y="2396540"/>
            <a:ext cx="2114661" cy="1828662"/>
            <a:chOff x="2450758" y="2455881"/>
            <a:chExt cx="2157064" cy="1865330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50758" y="2455881"/>
              <a:ext cx="2157064" cy="1865330"/>
            </a:xfrm>
            <a:prstGeom prst="rect">
              <a:avLst/>
            </a:prstGeom>
          </p:spPr>
        </p:pic>
        <p:sp>
          <p:nvSpPr>
            <p:cNvPr id="79" name="Rectangle 78"/>
            <p:cNvSpPr/>
            <p:nvPr/>
          </p:nvSpPr>
          <p:spPr>
            <a:xfrm>
              <a:off x="2806867" y="3045748"/>
              <a:ext cx="1428168" cy="371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004">
                <a:spcAft>
                  <a:spcPts val="1175"/>
                </a:spcAft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23663" y="1517292"/>
            <a:ext cx="2114661" cy="1828662"/>
            <a:chOff x="840179" y="1547221"/>
            <a:chExt cx="2157064" cy="186533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123" y="6034259"/>
            <a:ext cx="2101809" cy="182075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336638"/>
            <a:ext cx="2101809" cy="182075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839206" y="3297098"/>
            <a:ext cx="2114661" cy="1828662"/>
            <a:chOff x="840179" y="1547221"/>
            <a:chExt cx="2157064" cy="186533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79" y="1547221"/>
              <a:ext cx="2157064" cy="1865330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821099" y="2309070"/>
              <a:ext cx="188435" cy="3435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3741">
                <a:lnSpc>
                  <a:spcPct val="90000"/>
                </a:lnSpc>
                <a:defRPr/>
              </a:pPr>
              <a:endParaRPr lang="en-US" sz="1765" dirty="0">
                <a:solidFill>
                  <a:srgbClr val="002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1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18" y="3292422"/>
            <a:ext cx="2140301" cy="1854098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2953867" y="404664"/>
            <a:ext cx="895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Versión, Framework y Visual </a:t>
            </a:r>
            <a:r>
              <a:rPr lang="es-E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99" y="1266389"/>
            <a:ext cx="10751840" cy="4959852"/>
          </a:xfrm>
          <a:prstGeom prst="rect">
            <a:avLst/>
          </a:prstGeom>
        </p:spPr>
      </p:pic>
      <p:sp>
        <p:nvSpPr>
          <p:cNvPr id="29" name="CuadroTexto 28">
            <a:hlinkClick r:id="rId6"/>
          </p:cNvPr>
          <p:cNvSpPr txBox="1"/>
          <p:nvPr/>
        </p:nvSpPr>
        <p:spPr>
          <a:xfrm>
            <a:off x="10441918" y="630002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hlinkClick r:id="rId6"/>
              </a:rPr>
              <a:t>Wikipedia</a:t>
            </a:r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9117835" y="4681580"/>
            <a:ext cx="1370653" cy="1544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9111179" y="4401930"/>
            <a:ext cx="1440160" cy="279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C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541721" y="43570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***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 rot="19730977">
            <a:off x="7112577" y="3949818"/>
            <a:ext cx="218970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CLR Versión 4</a:t>
            </a:r>
            <a:endParaRPr lang="es-ES" sz="2800" b="1" dirty="0">
              <a:solidFill>
                <a:schemeClr val="accent3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 rot="19730977">
            <a:off x="5193493" y="3310318"/>
            <a:ext cx="5780493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chemeClr val="accent3"/>
                </a:solidFill>
              </a:rPr>
              <a:t>Algunas excepciones, ej.: </a:t>
            </a:r>
            <a:r>
              <a:rPr lang="es-ES" sz="2800" b="1" dirty="0" err="1" smtClean="0">
                <a:solidFill>
                  <a:schemeClr val="accent3"/>
                </a:solidFill>
              </a:rPr>
              <a:t>IFormatable</a:t>
            </a:r>
            <a:endParaRPr lang="es-ES" sz="28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5370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" grpId="0"/>
      <p:bldP spid="4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519</Words>
  <Application>Microsoft Office PowerPoint</Application>
  <PresentationFormat>Widescreen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Calibri</vt:lpstr>
      <vt:lpstr>Segoe UI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Luis Guerrero Minero</dc:creator>
  <cp:lastModifiedBy>Juan Luis Guerrero Minero</cp:lastModifiedBy>
  <cp:revision>468</cp:revision>
  <dcterms:created xsi:type="dcterms:W3CDTF">2017-02-22T16:11:00Z</dcterms:created>
  <dcterms:modified xsi:type="dcterms:W3CDTF">2020-07-06T17:12:19Z</dcterms:modified>
</cp:coreProperties>
</file>