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50B-1D1F-44BB-A0DD-24E1514C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A9612-F204-46C4-BA56-CA1CF6EFC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D673-B39F-43C3-9713-3A1F080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9707-CEA0-443C-9223-FFBE517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8417-34A6-482E-93FC-1DED8BC5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4F0-E1FD-4E32-B449-CBB9060E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AE26-F8CC-4572-8438-E8EA6807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7446-0459-492F-9F22-69F0520F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0E5D-04E7-4067-8EB0-F13625DC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36E0-BB9D-481D-AAAF-8836D36E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5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342A1-B7B1-443C-903B-8569F64B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81B0F-328B-4023-B14E-60A3C8A8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2F59-3443-4F95-8B83-6B72E723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977C-8E98-4F4A-B218-F6F13EB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27D7-C231-4455-ACA1-3DC35E91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2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ED24-7087-421F-B03E-EDA0984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E7D2-7594-4682-ACC3-4E84F6A8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5725-8765-4C7B-BB5C-ACB2458A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BE73-9C2E-4379-939B-02282B1F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0B1B-653E-4D18-B05B-AA5760A8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49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7859-B482-49F0-A839-1EFF8749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BA5F-35B0-4D02-BC8A-E4F37EE7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D641-F804-4127-BEE5-D0D04E4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FAEC-ADF8-4FCF-8781-5547F5CC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66CC-63E7-426E-AD0B-842CBAD8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0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03D1-A4CA-4D50-9A52-C4ED1184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B3D4-9662-4C25-A6D2-09F494301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D1900-3610-42E0-A4A1-F8C568559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AEBF-377C-450B-9025-CC421204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A65D-8127-4F8E-B4F8-518B3FE7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361B7-6F65-4AD4-A9DC-B9C16F06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4527-E405-4446-A875-D0700E6A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2B8E9-ADDF-472F-BD49-C67C555C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3A68-8D71-4FD0-A547-E7024DE0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09EC-0F95-48F9-BD64-C57E2E47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48678-AA3F-4672-A355-6443EB6B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8A348-1EFC-4AB6-A8FD-C6B6B02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4A654-FF9B-4FD4-9DDA-B2BBC7C2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0AA35-FEEF-4380-BCF1-9BB6E77D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2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AF40-8D63-4D8F-B283-84F86B9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A0CC2-48ED-47F9-B2F4-6C0363D8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B445D-0EC4-4CC6-9777-5C2F9FB7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FF186-5109-4155-8779-717AB194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9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9E483-E99B-49AA-97BA-3F95AEE1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35E71-7957-4EBC-87B8-BA09A6BA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75BA4-D150-492A-80DB-BD87FD6F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39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7E9F-B3FE-40CE-A379-DCCD0727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8441-4DEA-4524-B2E7-BD98533B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0E5F6-4B1B-443F-B7E9-600253D3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E79B-7F7E-4049-9F0D-7350A123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5251F-2634-4E27-930C-A8613623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0167-EA00-46C4-8BC0-A747DFA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D1D6-0E5E-42C4-A474-D77DCFED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5C3E3-1CFB-4E97-8BA1-47DEF1D40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AAA13-563E-4381-8401-091E3170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42CCF-A65D-4B3A-89E4-CE7586D4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B041-3CD4-469F-B463-F0E9F5F3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63B60-EF93-4605-A994-ED1145A3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73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103EC-573F-4C2E-9035-1CD16656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50AA-C328-470A-99C0-9E5309B2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BF36-426A-4B57-9C24-AD10723B9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0B66-830C-4223-A5A8-70D0C89DE14A}" type="datetimeFigureOut">
              <a:rPr lang="es-ES" smtClean="0"/>
              <a:t>05/11/2021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8FB4-13FC-4353-9FC3-22BC74200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DDE0-CCB7-4FEB-9E0C-F157C45FD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3D859C-C2E4-4954-94C5-5ABE4A498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54" y="1179512"/>
            <a:ext cx="4962525" cy="44862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84847E-0E3E-4AF3-AD28-335703F20A67}"/>
              </a:ext>
            </a:extLst>
          </p:cNvPr>
          <p:cNvGrpSpPr/>
          <p:nvPr/>
        </p:nvGrpSpPr>
        <p:grpSpPr>
          <a:xfrm>
            <a:off x="1630999" y="1311442"/>
            <a:ext cx="3184389" cy="2962981"/>
            <a:chOff x="5549705" y="684349"/>
            <a:chExt cx="3608363" cy="3271237"/>
          </a:xfrm>
        </p:grpSpPr>
        <p:pic>
          <p:nvPicPr>
            <p:cNvPr id="1028" name="Picture 4" descr="Precios - Functions | Microsoft Azure">
              <a:extLst>
                <a:ext uri="{FF2B5EF4-FFF2-40B4-BE49-F238E27FC236}">
                  <a16:creationId xmlns:a16="http://schemas.microsoft.com/office/drawing/2014/main" id="{441A7B32-A787-4F58-9E97-11A024D38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8" r="12975"/>
            <a:stretch/>
          </p:blipFill>
          <p:spPr bwMode="auto">
            <a:xfrm>
              <a:off x="5549705" y="684349"/>
              <a:ext cx="3608363" cy="261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NuGet Gallery | Dapr.AzureFunctions.Extension 0.10.0-preview01">
              <a:extLst>
                <a:ext uri="{FF2B5EF4-FFF2-40B4-BE49-F238E27FC236}">
                  <a16:creationId xmlns:a16="http://schemas.microsoft.com/office/drawing/2014/main" id="{B2E0C292-9A2E-4E42-8805-E8EE5EC46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995" y="1993436"/>
              <a:ext cx="1962150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A20C74-57FB-4179-81DC-72D5E1852DE5}"/>
              </a:ext>
            </a:extLst>
          </p:cNvPr>
          <p:cNvSpPr txBox="1"/>
          <p:nvPr/>
        </p:nvSpPr>
        <p:spPr>
          <a:xfrm>
            <a:off x="6211523" y="5358010"/>
            <a:ext cx="165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i="1" dirty="0">
                <a:solidFill>
                  <a:srgbClr val="1566BF"/>
                </a:solidFill>
              </a:rPr>
              <a:t>Architecture Sample</a:t>
            </a:r>
            <a:endParaRPr lang="es-ES" sz="1400" i="1" dirty="0">
              <a:solidFill>
                <a:srgbClr val="1566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7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9151608-B68A-4F0B-AE7D-FCDB9D714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8" y="1185862"/>
            <a:ext cx="4962525" cy="44862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84847E-0E3E-4AF3-AD28-335703F20A67}"/>
              </a:ext>
            </a:extLst>
          </p:cNvPr>
          <p:cNvGrpSpPr/>
          <p:nvPr/>
        </p:nvGrpSpPr>
        <p:grpSpPr>
          <a:xfrm>
            <a:off x="1630999" y="1311442"/>
            <a:ext cx="3184389" cy="2962981"/>
            <a:chOff x="5549705" y="684349"/>
            <a:chExt cx="3608363" cy="3271237"/>
          </a:xfrm>
        </p:grpSpPr>
        <p:pic>
          <p:nvPicPr>
            <p:cNvPr id="1028" name="Picture 4" descr="Precios - Functions | Microsoft Azure">
              <a:extLst>
                <a:ext uri="{FF2B5EF4-FFF2-40B4-BE49-F238E27FC236}">
                  <a16:creationId xmlns:a16="http://schemas.microsoft.com/office/drawing/2014/main" id="{441A7B32-A787-4F58-9E97-11A024D38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8" r="12975"/>
            <a:stretch/>
          </p:blipFill>
          <p:spPr bwMode="auto">
            <a:xfrm>
              <a:off x="5549705" y="684349"/>
              <a:ext cx="3608363" cy="261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NuGet Gallery | Dapr.AzureFunctions.Extension 0.10.0-preview01">
              <a:extLst>
                <a:ext uri="{FF2B5EF4-FFF2-40B4-BE49-F238E27FC236}">
                  <a16:creationId xmlns:a16="http://schemas.microsoft.com/office/drawing/2014/main" id="{B2E0C292-9A2E-4E42-8805-E8EE5EC46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995" y="1993436"/>
              <a:ext cx="1962150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A20C74-57FB-4179-81DC-72D5E1852DE5}"/>
              </a:ext>
            </a:extLst>
          </p:cNvPr>
          <p:cNvSpPr txBox="1"/>
          <p:nvPr/>
        </p:nvSpPr>
        <p:spPr>
          <a:xfrm>
            <a:off x="5596597" y="5307089"/>
            <a:ext cx="350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i="1" dirty="0" err="1">
                <a:solidFill>
                  <a:srgbClr val="1566BF"/>
                </a:solidFill>
              </a:rPr>
              <a:t>Architecture</a:t>
            </a:r>
            <a:r>
              <a:rPr lang="es-ES_tradnl" sz="1400" i="1" dirty="0">
                <a:solidFill>
                  <a:srgbClr val="1566BF"/>
                </a:solidFill>
              </a:rPr>
              <a:t> </a:t>
            </a:r>
            <a:r>
              <a:rPr lang="es-ES_tradnl" sz="1400" i="1" dirty="0" err="1">
                <a:solidFill>
                  <a:srgbClr val="1566BF"/>
                </a:solidFill>
              </a:rPr>
              <a:t>Sample</a:t>
            </a:r>
            <a:r>
              <a:rPr lang="es-ES_tradnl" sz="1400" i="1" dirty="0">
                <a:solidFill>
                  <a:srgbClr val="1566BF"/>
                </a:solidFill>
              </a:rPr>
              <a:t> (</a:t>
            </a:r>
            <a:r>
              <a:rPr lang="es-ES_tradnl" sz="1400" i="1" dirty="0" err="1">
                <a:solidFill>
                  <a:srgbClr val="1566BF"/>
                </a:solidFill>
              </a:rPr>
              <a:t>Kubernetes</a:t>
            </a:r>
            <a:r>
              <a:rPr lang="es-ES_tradnl" sz="1400" i="1" dirty="0">
                <a:solidFill>
                  <a:srgbClr val="1566BF"/>
                </a:solidFill>
              </a:rPr>
              <a:t>/AKS </a:t>
            </a:r>
            <a:r>
              <a:rPr lang="es-ES_tradnl" sz="1400" i="1" dirty="0" err="1">
                <a:solidFill>
                  <a:srgbClr val="1566BF"/>
                </a:solidFill>
              </a:rPr>
              <a:t>Deploy</a:t>
            </a:r>
            <a:r>
              <a:rPr lang="es-ES_tradnl" sz="1400" i="1" dirty="0">
                <a:solidFill>
                  <a:srgbClr val="1566BF"/>
                </a:solidFill>
              </a:rPr>
              <a:t>)</a:t>
            </a:r>
            <a:endParaRPr lang="es-ES" sz="1400" i="1" dirty="0">
              <a:solidFill>
                <a:srgbClr val="1566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4B6A3E-F6B4-4C8B-9626-79A5AD78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43" y="1185477"/>
            <a:ext cx="8053514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7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 Minero, Juan Luis</dc:creator>
  <cp:lastModifiedBy>Guerrero Minero, Juan Luis</cp:lastModifiedBy>
  <cp:revision>10</cp:revision>
  <dcterms:created xsi:type="dcterms:W3CDTF">2021-10-15T09:38:21Z</dcterms:created>
  <dcterms:modified xsi:type="dcterms:W3CDTF">2021-11-05T13:01:44Z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2021-10-15T09:38:25Z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6dca9d88-8c55-43a2-b5ce-ecdd03a4320c</vt:lpwstr>
  </property>
  <property fmtid="{D5CDD505-2E9C-101B-9397-08002B2CF9AE}" pid="8" name="MSIP_Label_ea60d57e-af5b-4752-ac57-3e4f28ca11dc_ContentBits">
    <vt:lpwstr>0</vt:lpwstr>
  </property>
</Properties>
</file>