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93BF-7CD5-4A2D-A8A6-C186E52A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D9C0A-25D3-4990-BC1B-195D9CDE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3B21-7ED1-4B2B-B66A-790B86A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56EF-1DBA-45E3-BD45-BAA88050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CD10-13F9-4954-A2A0-02552C9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5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F28-96E0-44EC-9D26-A1790ABD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9341-01AE-4C47-A187-845ED18A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DA75-0658-4AE0-910E-92A1FB9F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5846-E255-4F8C-B2EA-4FE39C14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9BE0-7AF1-44A3-8128-04294EC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3A02C-5D8C-43CC-BD14-B859D8B8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196B-6E6A-41B2-9B9F-2AB60D8A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A072-DBD6-4E91-87EF-8CE9E1E4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2238-DF17-4BCE-90AF-79313952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84D-59DE-46F6-AFE5-6E64A024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51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1F6B-AEB3-4445-8B19-21429635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0A76-B2B4-44A3-9F6F-B390B2B9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502C-F4EE-43E8-A3B7-8D0296D5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995-8052-4A39-AA39-0252D6C1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D297-D2E2-4765-AA28-33ADAD35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F737-4712-4401-96CF-33221773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F11A2-EEFF-4F30-BFA4-CCEA43BA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C233-F768-4702-8060-3E234BE6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142B-5221-48E5-B9B9-3E67A228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5F10-2182-42E7-8F8C-0552A12B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2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FF60-D728-4337-8B3D-6ED4BB29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1B3-4E26-4E07-9221-50420CF7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471-31D0-47C9-B7B4-6EA6D27E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15AF6-D74D-4727-A920-883D01E8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D410-E16F-47A8-B3A1-83E08062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79028-F0D6-4FDF-9A06-82AB215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1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2D0-62AD-4F15-9FEB-C3C8941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19B5-459A-4FDD-9E6B-8BBD32A5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B6A6-55E9-48B4-ACD9-BFB788A9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9525-0918-4EDB-955C-E8E80028D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C3737-99AB-47A8-9E99-BC942C71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06F21-017C-4ECE-87AC-AB4E6FE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E7D11-B1CA-47D4-85BB-0B5AC0B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B9C27-EF37-42C6-AF68-E58AAFD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3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8162-545C-48C9-894C-E49249C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0CE1C-FE9E-42FF-9DDB-A7054087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BC385-92F6-490E-B708-3020067C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6878-7129-4B6E-B27E-C87B686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B7632-39AE-4BE2-8A55-2F6869D1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90B6F-366A-4291-9A9E-D766299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A4F4-E5D4-4CA6-ABA2-C755F8CF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9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77B-8749-40C4-9AF8-FF61345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90AE-8A6F-47C9-A3E9-38A1469F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7F0C-E042-4E8E-AE4C-C0D11473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2131B-6B6B-4321-A2EC-149CBD54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7823-D213-44F6-9DF1-DA8A0C8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0BB5-AA8F-4B58-946A-AF21E84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8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CE3-E843-4BB8-985D-734212AC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081FE-9AFF-4242-AA8D-FD08F7D1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81476-FDEC-4DF5-9F0D-E9157B1F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99CF6-2998-4C95-9B79-AD7BA4E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B685-A8A0-4CA6-8394-28DCFDE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A9CD-7106-42B3-80AC-214EE97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3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EDF3-A0D3-4778-BEE2-6E8AF04E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9214-6F73-4339-893E-A4B3917E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96DD-5B73-47EA-BA34-E324B23E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86F0-B1E9-4893-803A-527D9631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08BD-3863-4451-AFCF-C61A0CDE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04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011B9B-F307-4A4D-A7DB-7DDC64A0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1" y="1735780"/>
            <a:ext cx="1657061" cy="1526863"/>
          </a:xfrm>
          <a:prstGeom prst="rect">
            <a:avLst/>
          </a:prstGeom>
        </p:spPr>
      </p:pic>
      <p:pic>
        <p:nvPicPr>
          <p:cNvPr id="1028" name="Picture 4" descr="Distributed Application Runtime (Dapr) v1.0 Announced">
            <a:extLst>
              <a:ext uri="{FF2B5EF4-FFF2-40B4-BE49-F238E27FC236}">
                <a16:creationId xmlns:a16="http://schemas.microsoft.com/office/drawing/2014/main" id="{D9782971-340A-4EA8-90AC-BE265A05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6" y="711771"/>
            <a:ext cx="1950493" cy="102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2EC92-B962-4B0F-8C9C-7B48C3490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49" y="1552313"/>
            <a:ext cx="430590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 Minero, Juan Luis</dc:creator>
  <cp:lastModifiedBy>Guerrero Minero, Juan Luis</cp:lastModifiedBy>
  <cp:revision>3</cp:revision>
  <dcterms:created xsi:type="dcterms:W3CDTF">2021-12-16T21:12:53Z</dcterms:created>
  <dcterms:modified xsi:type="dcterms:W3CDTF">2021-12-18T19:23:07Z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2021-12-16T21:12:54Z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f0cc4efa-90fb-48ed-ae9c-49b93004b380</vt:lpwstr>
  </property>
  <property fmtid="{D5CDD505-2E9C-101B-9397-08002B2CF9AE}" pid="8" name="MSIP_Label_ea60d57e-af5b-4752-ac57-3e4f28ca11dc_ContentBits">
    <vt:lpwstr>0</vt:lpwstr>
  </property>
</Properties>
</file>