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79" d="100"/>
          <a:sy n="79" d="100"/>
        </p:scale>
        <p:origin x="11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EE5-F818-49FF-8DAB-B69FC76A544E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F18B-AD4E-4BAA-A7C0-B29682754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73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EE5-F818-49FF-8DAB-B69FC76A544E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F18B-AD4E-4BAA-A7C0-B29682754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8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EE5-F818-49FF-8DAB-B69FC76A544E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F18B-AD4E-4BAA-A7C0-B29682754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562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EE5-F818-49FF-8DAB-B69FC76A544E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F18B-AD4E-4BAA-A7C0-B29682754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2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EE5-F818-49FF-8DAB-B69FC76A544E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F18B-AD4E-4BAA-A7C0-B29682754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21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EE5-F818-49FF-8DAB-B69FC76A544E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F18B-AD4E-4BAA-A7C0-B29682754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0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EE5-F818-49FF-8DAB-B69FC76A544E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F18B-AD4E-4BAA-A7C0-B29682754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975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EE5-F818-49FF-8DAB-B69FC76A544E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F18B-AD4E-4BAA-A7C0-B29682754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5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EE5-F818-49FF-8DAB-B69FC76A544E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F18B-AD4E-4BAA-A7C0-B29682754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22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EE5-F818-49FF-8DAB-B69FC76A544E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F18B-AD4E-4BAA-A7C0-B29682754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2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1DEE5-F818-49FF-8DAB-B69FC76A544E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9F18B-AD4E-4BAA-A7C0-B29682754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1DEE5-F818-49FF-8DAB-B69FC76A544E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9F18B-AD4E-4BAA-A7C0-B2968275494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3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hatsApp Video 2025-09-03 at 5.31.51 P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327525" y="258763"/>
            <a:ext cx="3535363" cy="6340475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904672" y="1605064"/>
            <a:ext cx="7970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sz="4800" dirty="0" smtClean="0"/>
              <a:t>T2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6953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9574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Panorámica</PresentationFormat>
  <Paragraphs>1</Paragraphs>
  <Slides>2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Cayetano</dc:creator>
  <cp:lastModifiedBy>Cayetano</cp:lastModifiedBy>
  <cp:revision>1</cp:revision>
  <dcterms:created xsi:type="dcterms:W3CDTF">2025-09-03T22:32:31Z</dcterms:created>
  <dcterms:modified xsi:type="dcterms:W3CDTF">2025-09-03T22:33:15Z</dcterms:modified>
</cp:coreProperties>
</file>