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9614-59BC-A8F1-AF8B-C9887796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DC53E-79EC-5534-43BA-1C752768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2657C-1DC6-18AC-9EAF-EA2BCC7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E4CEA-3A39-3D08-3DF5-35453B69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00E2-81A9-3B2E-8CD0-CE5D5855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0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09A8-A833-89B7-ED00-18D8900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62692F-F6BF-14FC-CAC9-219EEE373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2D601-5ACD-9F8E-9787-49BF8272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1D611-7311-D0D3-BE93-AB8C01A1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E48C3-A1D5-E850-1124-F93B278B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325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069BF-7BE1-E59B-9523-A8411F64E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FD7E2-FF83-FF93-04AE-A4FCC8D5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6344A-2118-3693-327D-2230FAF6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882D9-1501-A5E6-95C8-440ED1D3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9F1B6-78B2-B890-57FB-F9D010A0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4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8FCE6-F23F-6039-64AE-823F4D1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9C588-4716-21B8-DFED-1B4A74C1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44652-7AF4-992B-9ED4-3BF87591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5029A-2655-E4F1-F28C-82612E4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8C2A6-5B4E-7593-0B7A-2322DDB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EF3AB-42E3-2FF6-78C3-181A1C9F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937F9-AA14-DB6A-74A4-086B617A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9E68D-8071-872D-CB03-47785661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1A2AF6-B54D-0373-214C-F981D7AF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1C62D-53C7-2D74-DB4C-3D765B66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938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F88F-4429-C086-F0AC-FBFE01F2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978E1-7CC5-F330-1363-3B23D8C3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814B6-E1B9-2AC6-2BBC-3983C73C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7CE07-A99B-98D2-E9DE-906925DA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3FACF5-7433-D492-035B-9B7E860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4BA4C-4593-5ED4-804E-079B27DB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52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D2EBD-F88C-DF34-3EF6-C71ED3AC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FEF95-7053-65FB-80D8-A8D8FECC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F4ADE-8402-2AE3-7140-7AD5B49A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96AE3D-CF66-4F95-00A1-8671D1FC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E6AB3-965E-7516-BD62-6EED355DC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EDE269-1B80-50CB-FB94-6751E113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EF599C-057E-D49B-6F08-4377789A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A2D067-A6C1-4E87-5104-815342DA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E29F-E8FC-E5DD-5940-C56626C9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67256-8FA8-B2BE-817A-1AF9CD0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852E05-7F17-34A8-F7F7-63C71CBA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259997-E401-DF84-8B71-D621A995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434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02B4C8-867B-72EE-F918-B3838937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8B12C0-B967-5121-5DF4-63868406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60CCD-55A2-095E-135E-9290A08B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81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CFE2-057B-A908-A65C-71CA12E9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90FD3-BF08-335B-E4FB-8B360D19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A8B3A6-E8A1-DB36-3099-84E70B563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C185C-6BEE-8DD7-3991-150DACB6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6E10AE-5248-8F81-6394-563B73B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41657-D5D7-F932-7F96-10F66E5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0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E9FEE-E129-99A1-E153-813BE517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76D110-98F5-3FF0-EB0C-79A8633C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72C0A-D353-701D-AD12-112EF795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121F8-E081-26E1-0CCD-82125C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13A0C-FEAD-CF8C-8641-C625BBB1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1DEEE8-F177-7164-0825-FEF48E2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8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35B7A-F53D-A611-9746-C804E1A4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DDA39-96F6-E4F8-7F62-00369E70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D49B3-08EC-2FFF-110C-8530F86AD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5A80-BD18-423A-87A1-D31ADEC5A90D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3C67E-CFA9-D8DD-4579-4B99FF15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C08AE-B9E9-3418-9F3F-FD8181D90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DC6BC-0C1B-41FC-A126-5BACD20DBD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5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009B93E-0DEC-F518-E112-9E92C5A6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89" y="0"/>
            <a:ext cx="911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0A3795-FDB9-D569-7434-E782F5E6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89" y="0"/>
            <a:ext cx="911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7E4DBC-4D7D-9E5E-9A0E-D5EBE458A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77" y="0"/>
            <a:ext cx="5160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6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5-09-10 at 3.53.31 PM">
            <a:hlinkClick r:id="" action="ppaction://media"/>
            <a:extLst>
              <a:ext uri="{FF2B5EF4-FFF2-40B4-BE49-F238E27FC236}">
                <a16:creationId xmlns:a16="http://schemas.microsoft.com/office/drawing/2014/main" id="{5FD576CF-8CDC-D067-3D8B-E5F3A5636E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34968" y="733530"/>
            <a:ext cx="8922063" cy="50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AULAS UPCH</dc:creator>
  <cp:lastModifiedBy>AULAS UPCH</cp:lastModifiedBy>
  <cp:revision>1</cp:revision>
  <dcterms:created xsi:type="dcterms:W3CDTF">2025-09-10T20:53:49Z</dcterms:created>
  <dcterms:modified xsi:type="dcterms:W3CDTF">2025-09-10T20:58:34Z</dcterms:modified>
</cp:coreProperties>
</file>