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cOGEYF190B9Goqx_TtYiAy-P0l3E9wyx/view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Actividad 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733999" cy="49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