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48359-CADD-A82B-2111-449F955F85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93BF83C-5A5C-4868-F266-45C9B49B20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4B88D4F-74FE-1D2F-CA89-6662AFE78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D6C23-1366-AD98-7FEE-FCCF77EF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ABBDF3D-B9C7-A4BC-02D4-0064BC32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1510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C552F-825D-14B5-ED87-7648AC2CF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6FD292-53EE-163E-ED01-00B04FBEC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92C50A-E45D-285B-6AA3-073B5A1CC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B9E5A8-A500-58BF-6075-0956BB440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FBE4B5-B7A7-6D4D-80D0-0A8EAA6A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7045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EA38051-B18D-76D3-58EC-B609063AD8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71309C9-3A64-A38F-FC84-1BF988D60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81AEA7A-8BB0-32EB-B4C8-219AC540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81ACEB-E39A-D270-4A0A-B9A69E5B6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2E0C622-104B-30C6-7605-F46528FE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27072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B737B9-7648-478D-BB90-7A64F1DC8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273FF8-DC6F-BECE-3717-1FF0B6DB5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702C1B-D008-48A7-799D-F85634C7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480D02E-9FFE-6486-1BC6-A4064BB5D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0DDCF2-FD12-1761-5F67-AF4D9939A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455171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58C7E9-9DD3-E880-29FD-D034A71E1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0D677BC-9C68-3B9D-8B97-82343195BC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E0F20B9-C5CB-7550-0714-1280B7EEB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2FA1AB-A40A-2E39-8C5A-326943B82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C0F1ED-E556-7061-C372-769D006B0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89163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346C16-54DC-37F4-CA04-A4F388768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8FC4D3-9307-1992-86B1-B470D6218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2E4F1AE-1448-BED0-B10D-95C4F3F999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EF596E7-2457-34B9-681B-733D85F15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A23A55F-72D2-8B24-04BF-216CF13E7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1AEEF3-71A1-F473-E1E2-5FFF18868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776448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4A063-E915-EB2F-10BE-D7189A450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957AD9-C388-55FF-6223-CCF132815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BDFFE7-437A-892B-A8D8-5D7FD3A6A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ECE50C4-37CD-D69F-3B6F-6630D14C66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FF98F76-E689-A29F-FA74-9F29857A5D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D6A1C2A-1BF4-C529-83EA-C5E20E5CB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A97BE0B-7FBD-7EF8-9813-CD71A55A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0E2A497-A5BA-AA4B-6321-647C201C9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371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EDDC0-216B-6414-BFA1-B8D34C23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E7506A-B20C-8DB8-91B3-503D5D7EF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6EB56BA-84A3-4114-D973-A9A8101ED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2424E85-E9E2-AB26-5EDD-6D60AFF05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17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685EF42-26DB-7783-ECE4-67F74AEA0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5CFC22C-47A9-706E-CF4B-B2D27B109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BE6A6F-87DA-B0FC-F206-CC261BB6D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536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994D4-EB02-0D67-EC9E-7E4B5C221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F378C8-9F36-C8CB-06C1-9FB730BD4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07E17FC-A4F1-DC42-51EE-797BBAC341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193F7B-3D9D-8C0E-8A81-7F09A4D9C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A543B17-B612-8AF7-0CC3-A9D87FDFF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033481A-EA50-D70B-DF1D-A454E3C87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18592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36B729-1FC2-00B2-19B9-F50408ED0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9D7C23B-6355-F1DA-98D8-925BB41CA2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E3C48F4-BE0F-A586-24A8-F3BBC35EF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427E10-39B0-447A-EFB4-E2A075DC1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AD98C8-AFA5-BD92-F77F-7339CF36F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9B83030-F64F-D882-1455-0D5651149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1570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4D5B274-76EE-4BF6-63D1-5BE5B8105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1E845B1-BE8C-F5FF-56D8-7AE9F06AA4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FCF9CC1-D683-F9BD-D85E-0A4680427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51FC8-0F5B-4D68-B7E6-9308FA8CEB59}" type="datetimeFigureOut">
              <a:rPr lang="es-PE" smtClean="0"/>
              <a:t>10/09/2025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8A697-94A2-4892-DEC3-4F904F46E3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AC3C7AE-CF6A-2250-64AB-255E2AC6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17ED4-6DE5-403D-BBF7-BE89FE234804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8705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466507A-5F11-C42D-5095-93F99A3A9B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5840"/>
            <a:ext cx="12192000" cy="4846320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E64829D3-210A-9BE6-5798-A9B43072FBDC}"/>
              </a:ext>
            </a:extLst>
          </p:cNvPr>
          <p:cNvSpPr txBox="1"/>
          <p:nvPr/>
        </p:nvSpPr>
        <p:spPr>
          <a:xfrm>
            <a:off x="803868" y="653143"/>
            <a:ext cx="893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Código</a:t>
            </a:r>
          </a:p>
        </p:txBody>
      </p:sp>
    </p:spTree>
    <p:extLst>
      <p:ext uri="{BB962C8B-B14F-4D97-AF65-F5344CB8AC3E}">
        <p14:creationId xmlns:p14="http://schemas.microsoft.com/office/powerpoint/2010/main" val="3474648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21E3289F-D70C-1F5F-4A74-5219DF9232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5360"/>
            <a:ext cx="12192000" cy="4907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743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C63C9DE-62AA-D1E9-BA2E-1555268E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78330"/>
            <a:ext cx="12192000" cy="310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83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92279FE-43B1-F140-DFBF-42506E26F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832" y="0"/>
            <a:ext cx="499233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8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hatsApp Video 2025-09-10 at 5.38.44 PM">
            <a:hlinkClick r:id="" action="ppaction://media"/>
            <a:extLst>
              <a:ext uri="{FF2B5EF4-FFF2-40B4-BE49-F238E27FC236}">
                <a16:creationId xmlns:a16="http://schemas.microsoft.com/office/drawing/2014/main" id="{3D977673-7172-A67F-405E-E95EE5B9C2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413468" y="789754"/>
            <a:ext cx="9365064" cy="5278491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DE8D2490-9711-B14C-42BC-AE98E3E0702F}"/>
              </a:ext>
            </a:extLst>
          </p:cNvPr>
          <p:cNvSpPr txBox="1"/>
          <p:nvPr/>
        </p:nvSpPr>
        <p:spPr>
          <a:xfrm>
            <a:off x="1316334" y="442127"/>
            <a:ext cx="752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PE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249409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234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</Words>
  <Application>Microsoft Office PowerPoint</Application>
  <PresentationFormat>Panorámica</PresentationFormat>
  <Paragraphs>2</Paragraphs>
  <Slides>5</Slides>
  <Notes>0</Notes>
  <HiddenSlides>0</HiddenSlides>
  <MMClips>1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AULAS UPCH</dc:creator>
  <cp:lastModifiedBy>AULAS UPCH</cp:lastModifiedBy>
  <cp:revision>1</cp:revision>
  <dcterms:created xsi:type="dcterms:W3CDTF">2025-09-10T22:40:30Z</dcterms:created>
  <dcterms:modified xsi:type="dcterms:W3CDTF">2025-09-10T22:44:54Z</dcterms:modified>
</cp:coreProperties>
</file>