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302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AE7C5-F73E-3A38-4FA4-ECB8DE771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55390F-6B25-8F5B-D78A-A315A2C46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16B60F-667A-8038-5EE8-0EFA580D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5030-0808-4CC2-9999-4C95281C8482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E48F82-05A6-5939-ED85-C2343003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CF7C30-EA73-0B4D-5647-1F5FEC70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2AAE-BDEE-4857-B592-6F38D33E26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276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E1D03-59BF-2F0F-417F-2D8BFAF5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CFF8BC-2667-6EDE-85B5-5CE10E582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CEEE30-7DB2-A766-CF4C-E448DC40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5030-0808-4CC2-9999-4C95281C8482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6E204B-AA23-49DB-0E68-635C9C930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125F22-0DF8-1A85-D774-FB09720D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2AAE-BDEE-4857-B592-6F38D33E26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137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332AC8-06E5-2D31-D112-9AC8A8814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880C5C-2D8B-7C56-349D-E7BBD9559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551B9B-9050-BB57-9B22-83B03800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5030-0808-4CC2-9999-4C95281C8482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C058C6-4C13-01A5-90DD-1E277B9A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D5692A-D6D8-CCDA-39B2-77E6EE0A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2AAE-BDEE-4857-B592-6F38D33E26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812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8FDA8-0B24-77D2-5EEB-71B46BFA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22197D-A77A-D849-1C97-AFB1B2977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6BDEDC-8A01-1730-2165-F480E29F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5030-0808-4CC2-9999-4C95281C8482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D85665-158A-EEE2-A39B-BF737D85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FC53D6-F656-31D8-A783-789080AF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2AAE-BDEE-4857-B592-6F38D33E26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349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47ACB-133C-58B3-0127-1EE94ABC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19C627-E2FD-E095-465D-0AD007043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84BF1C-5427-D869-647B-14BBCBE2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5030-0808-4CC2-9999-4C95281C8482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035063-A0C7-AAE7-FDC1-94AE9F59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6C6A03-4DC8-E979-9A1C-ACB440C4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2AAE-BDEE-4857-B592-6F38D33E26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568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B0F15-B3AB-5BBF-EF3A-8B073621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8C81B9-FEFF-4160-EED1-C31C7C124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46C73D-60F2-FA7F-A15B-7292D0EAC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96D0AA-F15A-0B6B-D7C5-82C5135C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5030-0808-4CC2-9999-4C95281C8482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C9E79D-5170-8DB4-7944-FB8A7221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882EDD-8F15-CE22-B82F-F81C0A67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2AAE-BDEE-4857-B592-6F38D33E26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321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80420-DC8C-E5B7-03EC-7013DCC9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187826-CB22-6F84-4D0C-F97BA699D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A757D8-D938-36EE-9311-DA5BFB86A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B5D6E6-762A-C470-B8F3-B1229F24B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CECFD3-BF29-21F5-58B1-C32002B59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C36F8F-EF5A-F91C-87F8-4EF2B4C5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5030-0808-4CC2-9999-4C95281C8482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DD6C0D-B181-0792-ED5A-F9A00641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4AD350-A0B3-FA9C-F3F1-5B702D05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2AAE-BDEE-4857-B592-6F38D33E26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764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1FFF6-29E8-BDF9-BE95-512474AB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B0B377-F88F-B314-1E65-F901F9C5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5030-0808-4CC2-9999-4C95281C8482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8915B2-FF5D-292F-D095-8F92C274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00401D-9DF1-214F-31D4-E28626EE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2AAE-BDEE-4857-B592-6F38D33E26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616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A5F11E-6A72-9A3F-79DD-810B5891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5030-0808-4CC2-9999-4C95281C8482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8A53B1-45DA-3874-C9E9-F94CE091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EAE79C-C53B-D7FA-AAD1-D8D95CA3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2AAE-BDEE-4857-B592-6F38D33E26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061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CBF0B-1970-779F-E137-86715DC4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27BE48-C759-A8ED-7029-858D131D1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294A9C-5BAD-FC34-FB29-A1D864BA0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5F44E4-BC53-77E0-8C0C-E1E2553B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5030-0808-4CC2-9999-4C95281C8482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C01967-FB6A-413F-0090-A43C24FF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F565A7-D7CD-13EB-9351-56E25AA8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2AAE-BDEE-4857-B592-6F38D33E26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467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17EBC-8EE3-98AC-AD49-C8BEE54CF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EA0AC0-A1D2-D8CD-E8DC-46152044D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59BD5F-C2C6-65EE-9A95-59D3D745A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30F5C7-4C67-F627-6E34-30D797AF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5030-0808-4CC2-9999-4C95281C8482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ECDECE-AD66-C845-88C7-E56BB90D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F21BC-A552-AC56-8E14-F65B3235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82AAE-BDEE-4857-B592-6F38D33E26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102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05FC90C-9C24-B270-0409-311B825DB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4F5AEC-2C8C-6880-56D5-92FF04F13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8B28AD-198D-8F0D-6EEA-83FA0246C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55030-0808-4CC2-9999-4C95281C8482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81DF70-D8EA-6184-6758-D76B445D9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239CDD-A0F3-A507-11A9-DF5BD4612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282AAE-BDEE-4857-B592-6F38D33E26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798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eo de WhatsApp 2025-09-24 a las 17.45.08_84d00734">
            <a:hlinkClick r:id="" action="ppaction://media"/>
            <a:extLst>
              <a:ext uri="{FF2B5EF4-FFF2-40B4-BE49-F238E27FC236}">
                <a16:creationId xmlns:a16="http://schemas.microsoft.com/office/drawing/2014/main" id="{F6334E63-EA00-22A0-49B8-47DD30C8F6B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3394" y="598077"/>
            <a:ext cx="10045211" cy="566184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4FFDC2B-7EA5-5375-8CA8-25EE785DE240}"/>
              </a:ext>
            </a:extLst>
          </p:cNvPr>
          <p:cNvSpPr txBox="1"/>
          <p:nvPr/>
        </p:nvSpPr>
        <p:spPr>
          <a:xfrm>
            <a:off x="974690" y="25120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Video 2</a:t>
            </a:r>
          </a:p>
        </p:txBody>
      </p:sp>
    </p:spTree>
    <p:extLst>
      <p:ext uri="{BB962C8B-B14F-4D97-AF65-F5344CB8AC3E}">
        <p14:creationId xmlns:p14="http://schemas.microsoft.com/office/powerpoint/2010/main" val="109555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0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Panorámica</PresentationFormat>
  <Paragraphs>1</Paragraphs>
  <Slides>1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Nathalie Antonella Huiza Quispe</dc:creator>
  <cp:lastModifiedBy>Nathalie Antonella Huiza Quispe</cp:lastModifiedBy>
  <cp:revision>1</cp:revision>
  <dcterms:created xsi:type="dcterms:W3CDTF">2025-09-24T22:46:53Z</dcterms:created>
  <dcterms:modified xsi:type="dcterms:W3CDTF">2025-09-24T22:49:26Z</dcterms:modified>
</cp:coreProperties>
</file>