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notesSlides/notesSlide8.xml" ContentType="application/vnd.openxmlformats-officedocument.presentationml.notesSlide+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Layouts/slideLayout19.xml" ContentType="application/vnd.openxmlformats-officedocument.presentationml.slideLayout+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71" r:id="rId2"/>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4" name="Google Shape;134;g348300ce307_0_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5" name="Google Shape;135;g348300ce307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85107054"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63830065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925463"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6057682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4512725"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46633732"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6083165" name="Google Shape;155;g348300ce307_0_10: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20961572" name="Google Shape;156;g348300ce307_0_10: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91163601"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68153688"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5" name="Google Shape;155;g348300ce307_0_1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6" name="Google Shape;156;g348300ce307_0_1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 name="Google Shape;185;g347e906a12e_0_1400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6" name="Google Shape;186;g347e906a12e_0_1400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 name="Google Shape;204;g54dda1946d_6_33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5" name="Google Shape;205;g54dda1946d_6_33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7" name="Google Shape;217;g184d99d1a72_0_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18" name="Google Shape;218;g184d99d1a72_0_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1364567"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11693733"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523871"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87276271"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0496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0742729"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5402969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36506933"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9" name="Google Shape;9;p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 name="Google Shape;10;p2"/>
          <p:cNvSpPr txBox="1"/>
          <p:nvPr>
            <p:ph type="ctrTitle"/>
          </p:nvPr>
        </p:nvSpPr>
        <p:spPr bwMode="auto">
          <a:xfrm>
            <a:off x="713225" y="1066800"/>
            <a:ext cx="5407800" cy="166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pPr>
              <a:defRPr/>
            </a:pPr>
            <a:endParaRPr/>
          </a:p>
        </p:txBody>
      </p:sp>
      <p:sp>
        <p:nvSpPr>
          <p:cNvPr id="11" name="Google Shape;11;p2"/>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8" name="Google Shape;48;p1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9" name="Google Shape;49;p11"/>
          <p:cNvSpPr txBox="1"/>
          <p:nvPr>
            <p:ph type="title" hasCustomPrompt="1"/>
          </p:nvPr>
        </p:nvSpPr>
        <p:spPr bwMode="auto">
          <a:xfrm>
            <a:off x="1284000" y="1288150"/>
            <a:ext cx="6576000" cy="1526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pPr>
              <a:defRPr/>
            </a:pPr>
            <a:r>
              <a:rPr/>
              <a:t>xx%</a:t>
            </a:r>
            <a:endParaRPr/>
          </a:p>
        </p:txBody>
      </p:sp>
      <p:sp>
        <p:nvSpPr>
          <p:cNvPr id="50" name="Google Shape;50;p11"/>
          <p:cNvSpPr txBox="1"/>
          <p:nvPr>
            <p:ph type="subTitle" idx="1"/>
          </p:nvPr>
        </p:nvSpPr>
        <p:spPr bwMode="auto">
          <a:xfrm>
            <a:off x="1284000" y="2901800"/>
            <a:ext cx="6576000" cy="49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bg>
      <p:bgPr shadeToTitle="0">
        <a:no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showMasterSp="1" userDrawn="1">
  <p:cSld name="BLANK_1_1_1_1_1_1">
    <p:bg>
      <p:bgPr shadeToTitle="0">
        <a:solidFill>
          <a:schemeClr val="dk1"/>
        </a:solidFill>
      </p:bgPr>
    </p:bg>
    <p:spTree>
      <p:nvGrpSpPr>
        <p:cNvPr id="1" name=""/>
        <p:cNvGrpSpPr/>
        <p:nvPr/>
      </p:nvGrpSpPr>
      <p:grpSpPr bwMode="auto">
        <a:xfrm>
          <a:off x="0" y="0"/>
          <a:ext cx="0" cy="0"/>
          <a:chOff x="0" y="0"/>
          <a:chExt cx="0" cy="0"/>
        </a:xfrm>
      </p:grpSpPr>
      <p:sp>
        <p:nvSpPr>
          <p:cNvPr id="53" name="Google Shape;53;p1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54" name="Google Shape;54;p13"/>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55" name="Google Shape;55;p13"/>
          <p:cNvSpPr txBox="1"/>
          <p:nvPr>
            <p:ph type="title" idx="2" hasCustomPrompt="1"/>
          </p:nvPr>
        </p:nvSpPr>
        <p:spPr bwMode="auto">
          <a:xfrm>
            <a:off x="713225" y="140086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6" name="Google Shape;56;p13"/>
          <p:cNvSpPr txBox="1"/>
          <p:nvPr>
            <p:ph type="title" idx="3" hasCustomPrompt="1"/>
          </p:nvPr>
        </p:nvSpPr>
        <p:spPr bwMode="auto">
          <a:xfrm>
            <a:off x="4223200" y="1400840"/>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7" name="Google Shape;57;p13"/>
          <p:cNvSpPr txBox="1"/>
          <p:nvPr>
            <p:ph type="title" idx="4" hasCustomPrompt="1"/>
          </p:nvPr>
        </p:nvSpPr>
        <p:spPr bwMode="auto">
          <a:xfrm>
            <a:off x="713225" y="2472438"/>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8" name="Google Shape;58;p13"/>
          <p:cNvSpPr txBox="1"/>
          <p:nvPr>
            <p:ph type="title" idx="5" hasCustomPrompt="1"/>
          </p:nvPr>
        </p:nvSpPr>
        <p:spPr bwMode="auto">
          <a:xfrm>
            <a:off x="4223200" y="2472414"/>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9" name="Google Shape;59;p13"/>
          <p:cNvSpPr txBox="1"/>
          <p:nvPr>
            <p:ph type="title" idx="6" hasCustomPrompt="1"/>
          </p:nvPr>
        </p:nvSpPr>
        <p:spPr bwMode="auto">
          <a:xfrm>
            <a:off x="713225" y="354401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0" name="Google Shape;60;p13"/>
          <p:cNvSpPr txBox="1"/>
          <p:nvPr>
            <p:ph type="title" idx="7" hasCustomPrompt="1"/>
          </p:nvPr>
        </p:nvSpPr>
        <p:spPr bwMode="auto">
          <a:xfrm>
            <a:off x="4223200" y="3543989"/>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1" name="Google Shape;61;p13"/>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2" name="Google Shape;62;p13"/>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3" name="Google Shape;63;p13"/>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4" name="Google Shape;64;p13"/>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5" name="Google Shape;65;p13"/>
          <p:cNvSpPr txBox="1"/>
          <p:nvPr>
            <p:ph type="subTitle" idx="14"/>
          </p:nvPr>
        </p:nvSpPr>
        <p:spPr bwMode="auto">
          <a:xfrm>
            <a:off x="4799202" y="2472431"/>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6" name="Google Shape;66;p13"/>
          <p:cNvSpPr txBox="1"/>
          <p:nvPr>
            <p:ph type="subTitle" idx="15"/>
          </p:nvPr>
        </p:nvSpPr>
        <p:spPr bwMode="auto">
          <a:xfrm>
            <a:off x="4799202" y="3543996"/>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preserve="0" showMasterPhAnim="0" showMasterSp="1" userDrawn="1">
  <p:cSld name="CUSTOM_10">
    <p:bg>
      <p:bgPr shadeToTitle="0">
        <a:solidFill>
          <a:schemeClr val="dk1"/>
        </a:solidFill>
      </p:bgPr>
    </p:bg>
    <p:spTree>
      <p:nvGrpSpPr>
        <p:cNvPr id="1" name=""/>
        <p:cNvGrpSpPr/>
        <p:nvPr/>
      </p:nvGrpSpPr>
      <p:grpSpPr bwMode="auto">
        <a:xfrm>
          <a:off x="0" y="0"/>
          <a:ext cx="0" cy="0"/>
          <a:chOff x="0" y="0"/>
          <a:chExt cx="0" cy="0"/>
        </a:xfrm>
      </p:grpSpPr>
      <p:sp>
        <p:nvSpPr>
          <p:cNvPr id="68" name="Google Shape;68;p1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69" name="Google Shape;69;p14"/>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70" name="Google Shape;70;p14"/>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1" name="Google Shape;71;p14"/>
          <p:cNvSpPr/>
          <p:nvPr>
            <p:ph type="pic" idx="2"/>
          </p:nvPr>
        </p:nvSpPr>
        <p:spPr bwMode="auto">
          <a:xfrm>
            <a:off x="4709525" y="445775"/>
            <a:ext cx="3721199" cy="4251900"/>
          </a:xfrm>
          <a:prstGeom prst="roundRect">
            <a:avLst>
              <a:gd name="adj" fmla="val 0"/>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1" preserve="0" showMasterPhAnim="0" showMasterSp="1" userDrawn="1">
  <p:cSld name="CUSTOM_10_1">
    <p:bg>
      <p:bgPr shadeToTitle="0">
        <a:solidFill>
          <a:schemeClr val="dk1"/>
        </a:solidFill>
      </p:bgPr>
    </p:bg>
    <p:spTree>
      <p:nvGrpSpPr>
        <p:cNvPr id="1" name=""/>
        <p:cNvGrpSpPr/>
        <p:nvPr/>
      </p:nvGrpSpPr>
      <p:grpSpPr bwMode="auto">
        <a:xfrm>
          <a:off x="0" y="0"/>
          <a:ext cx="0" cy="0"/>
          <a:chOff x="0" y="0"/>
          <a:chExt cx="0" cy="0"/>
        </a:xfrm>
      </p:grpSpPr>
      <p:sp>
        <p:nvSpPr>
          <p:cNvPr id="73" name="Google Shape;73;p1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4" name="Google Shape;74;p15"/>
          <p:cNvSpPr txBox="1"/>
          <p:nvPr>
            <p:ph type="title"/>
          </p:nvPr>
        </p:nvSpPr>
        <p:spPr bwMode="auto">
          <a:xfrm>
            <a:off x="713275" y="794675"/>
            <a:ext cx="7717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5" name="Google Shape;75;p15"/>
          <p:cNvSpPr txBox="1"/>
          <p:nvPr>
            <p:ph type="body" idx="1"/>
          </p:nvPr>
        </p:nvSpPr>
        <p:spPr bwMode="auto">
          <a:xfrm>
            <a:off x="3488849" y="2398525"/>
            <a:ext cx="49419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4999"/>
              </a:lnSpc>
              <a:spcBef>
                <a:spcPts val="0"/>
              </a:spcBef>
              <a:spcAft>
                <a:spcPts val="0"/>
              </a:spcAft>
              <a:buSzPts val="1200"/>
              <a:buChar char="○"/>
              <a:defRPr/>
            </a:lvl2pPr>
            <a:lvl3pPr marL="1371600" lvl="2" indent="-304800">
              <a:lnSpc>
                <a:spcPct val="114999"/>
              </a:lnSpc>
              <a:spcBef>
                <a:spcPts val="0"/>
              </a:spcBef>
              <a:spcAft>
                <a:spcPts val="0"/>
              </a:spcAft>
              <a:buSzPts val="1200"/>
              <a:buChar char="■"/>
              <a:defRPr/>
            </a:lvl3pPr>
            <a:lvl4pPr marL="1828800" lvl="3" indent="-304800">
              <a:lnSpc>
                <a:spcPct val="114999"/>
              </a:lnSpc>
              <a:spcBef>
                <a:spcPts val="0"/>
              </a:spcBef>
              <a:spcAft>
                <a:spcPts val="0"/>
              </a:spcAft>
              <a:buSzPts val="1200"/>
              <a:buChar char="●"/>
              <a:defRPr/>
            </a:lvl4pPr>
            <a:lvl5pPr marL="2286000" lvl="4" indent="-304800">
              <a:lnSpc>
                <a:spcPct val="114999"/>
              </a:lnSpc>
              <a:spcBef>
                <a:spcPts val="0"/>
              </a:spcBef>
              <a:spcAft>
                <a:spcPts val="0"/>
              </a:spcAft>
              <a:buSzPts val="1200"/>
              <a:buChar char="○"/>
              <a:defRPr/>
            </a:lvl5pPr>
            <a:lvl6pPr marL="2743200" lvl="5" indent="-304800">
              <a:lnSpc>
                <a:spcPct val="114999"/>
              </a:lnSpc>
              <a:spcBef>
                <a:spcPts val="0"/>
              </a:spcBef>
              <a:spcAft>
                <a:spcPts val="0"/>
              </a:spcAft>
              <a:buSzPts val="1200"/>
              <a:buChar char="■"/>
              <a:defRPr/>
            </a:lvl6pPr>
            <a:lvl7pPr marL="3200400" lvl="6" indent="-304800">
              <a:lnSpc>
                <a:spcPct val="114999"/>
              </a:lnSpc>
              <a:spcBef>
                <a:spcPts val="0"/>
              </a:spcBef>
              <a:spcAft>
                <a:spcPts val="0"/>
              </a:spcAft>
              <a:buSzPts val="1200"/>
              <a:buChar char="●"/>
              <a:defRPr/>
            </a:lvl7pPr>
            <a:lvl8pPr marL="3657600" lvl="7" indent="-304800">
              <a:lnSpc>
                <a:spcPct val="114999"/>
              </a:lnSpc>
              <a:spcBef>
                <a:spcPts val="0"/>
              </a:spcBef>
              <a:spcAft>
                <a:spcPts val="0"/>
              </a:spcAft>
              <a:buSzPts val="1200"/>
              <a:buChar char="○"/>
              <a:defRPr/>
            </a:lvl8pPr>
            <a:lvl9pPr marL="4114800" lvl="8" indent="-304800">
              <a:lnSpc>
                <a:spcPct val="114999"/>
              </a:lnSpc>
              <a:spcBef>
                <a:spcPts val="0"/>
              </a:spcBef>
              <a:spcAft>
                <a:spcPts val="0"/>
              </a:spcAft>
              <a:buSzPts val="12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1" preserve="0" showMasterPhAnim="0" showMasterSp="1" userDrawn="1">
  <p:cSld name="TITLE_ONLY_1">
    <p:bg>
      <p:bgPr shadeToTitle="0">
        <a:solidFill>
          <a:schemeClr val="dk1"/>
        </a:solidFill>
      </p:bgPr>
    </p:bg>
    <p:spTree>
      <p:nvGrpSpPr>
        <p:cNvPr id="1" name=""/>
        <p:cNvGrpSpPr/>
        <p:nvPr/>
      </p:nvGrpSpPr>
      <p:grpSpPr bwMode="auto">
        <a:xfrm>
          <a:off x="0" y="0"/>
          <a:ext cx="0" cy="0"/>
          <a:chOff x="0" y="0"/>
          <a:chExt cx="0" cy="0"/>
        </a:xfrm>
      </p:grpSpPr>
      <p:sp>
        <p:nvSpPr>
          <p:cNvPr id="77" name="Google Shape;77;p1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8" name="Google Shape;78;p1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showMasterSp="1" userDrawn="1">
  <p:cSld name="TITLE_ONLY_1_1">
    <p:bg>
      <p:bgPr shadeToTitle="0">
        <a:solidFill>
          <a:schemeClr val="dk1"/>
        </a:solidFill>
      </p:bgPr>
    </p:bg>
    <p:spTree>
      <p:nvGrpSpPr>
        <p:cNvPr id="1" name=""/>
        <p:cNvGrpSpPr/>
        <p:nvPr/>
      </p:nvGrpSpPr>
      <p:grpSpPr bwMode="auto">
        <a:xfrm>
          <a:off x="0" y="0"/>
          <a:ext cx="0" cy="0"/>
          <a:chOff x="0" y="0"/>
          <a:chExt cx="0" cy="0"/>
        </a:xfrm>
      </p:grpSpPr>
      <p:sp>
        <p:nvSpPr>
          <p:cNvPr id="80" name="Google Shape;80;p1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1" name="Google Shape;81;p17"/>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showMasterSp="1" userDrawn="1">
  <p:cSld name="CUSTOM_6">
    <p:bg>
      <p:bgPr shadeToTitle="0">
        <a:solidFill>
          <a:schemeClr val="dk1"/>
        </a:solidFill>
      </p:bgPr>
    </p:bg>
    <p:spTree>
      <p:nvGrpSpPr>
        <p:cNvPr id="1" name=""/>
        <p:cNvGrpSpPr/>
        <p:nvPr/>
      </p:nvGrpSpPr>
      <p:grpSpPr bwMode="auto">
        <a:xfrm>
          <a:off x="0" y="0"/>
          <a:ext cx="0" cy="0"/>
          <a:chOff x="0" y="0"/>
          <a:chExt cx="0" cy="0"/>
        </a:xfrm>
      </p:grpSpPr>
      <p:sp>
        <p:nvSpPr>
          <p:cNvPr id="83" name="Google Shape;83;p18"/>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4" name="Google Shape;84;p18"/>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85" name="Google Shape;85;p18"/>
          <p:cNvSpPr txBox="1"/>
          <p:nvPr>
            <p:ph type="subTitle" idx="1"/>
          </p:nvPr>
        </p:nvSpPr>
        <p:spPr bwMode="auto">
          <a:xfrm>
            <a:off x="71322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6" name="Google Shape;86;p18"/>
          <p:cNvSpPr txBox="1"/>
          <p:nvPr>
            <p:ph type="subTitle" idx="2"/>
          </p:nvPr>
        </p:nvSpPr>
        <p:spPr bwMode="auto">
          <a:xfrm>
            <a:off x="3319390"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7" name="Google Shape;87;p18"/>
          <p:cNvSpPr txBox="1"/>
          <p:nvPr>
            <p:ph type="subTitle" idx="3"/>
          </p:nvPr>
        </p:nvSpPr>
        <p:spPr bwMode="auto">
          <a:xfrm>
            <a:off x="592555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8" name="Google Shape;88;p18"/>
          <p:cNvSpPr txBox="1"/>
          <p:nvPr>
            <p:ph type="subTitle" idx="4"/>
          </p:nvPr>
        </p:nvSpPr>
        <p:spPr bwMode="auto">
          <a:xfrm>
            <a:off x="71322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89" name="Google Shape;89;p18"/>
          <p:cNvSpPr txBox="1"/>
          <p:nvPr>
            <p:ph type="subTitle" idx="5"/>
          </p:nvPr>
        </p:nvSpPr>
        <p:spPr bwMode="auto">
          <a:xfrm>
            <a:off x="3319390"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0" name="Google Shape;90;p18"/>
          <p:cNvSpPr txBox="1"/>
          <p:nvPr>
            <p:ph type="subTitle" idx="6"/>
          </p:nvPr>
        </p:nvSpPr>
        <p:spPr bwMode="auto">
          <a:xfrm>
            <a:off x="592555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1" name="Google Shape;91;p18"/>
          <p:cNvSpPr txBox="1"/>
          <p:nvPr>
            <p:ph type="title" idx="7" hasCustomPrompt="1"/>
          </p:nvPr>
        </p:nvSpPr>
        <p:spPr bwMode="auto">
          <a:xfrm>
            <a:off x="3319390"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2" name="Google Shape;92;p18"/>
          <p:cNvSpPr txBox="1"/>
          <p:nvPr>
            <p:ph type="title" idx="8" hasCustomPrompt="1"/>
          </p:nvPr>
        </p:nvSpPr>
        <p:spPr bwMode="auto">
          <a:xfrm>
            <a:off x="713225" y="1556083"/>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3" name="Google Shape;93;p18"/>
          <p:cNvSpPr txBox="1"/>
          <p:nvPr>
            <p:ph type="title" idx="9" hasCustomPrompt="1"/>
          </p:nvPr>
        </p:nvSpPr>
        <p:spPr bwMode="auto">
          <a:xfrm>
            <a:off x="5925555"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preserve="0" showMasterPhAnim="0" showMasterSp="1" userDrawn="1">
  <p:cSld name="CUSTOM_5">
    <p:bg>
      <p:bgPr shadeToTitle="0">
        <a:solidFill>
          <a:schemeClr val="dk1"/>
        </a:solidFill>
      </p:bgPr>
    </p:bg>
    <p:spTree>
      <p:nvGrpSpPr>
        <p:cNvPr id="1" name=""/>
        <p:cNvGrpSpPr/>
        <p:nvPr/>
      </p:nvGrpSpPr>
      <p:grpSpPr bwMode="auto">
        <a:xfrm>
          <a:off x="0" y="0"/>
          <a:ext cx="0" cy="0"/>
          <a:chOff x="0" y="0"/>
          <a:chExt cx="0" cy="0"/>
        </a:xfrm>
      </p:grpSpPr>
      <p:sp>
        <p:nvSpPr>
          <p:cNvPr id="95" name="Google Shape;95;p19"/>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96" name="Google Shape;96;p19"/>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97" name="Google Shape;97;p19"/>
          <p:cNvSpPr txBox="1"/>
          <p:nvPr>
            <p:ph type="subTitle" idx="1"/>
          </p:nvPr>
        </p:nvSpPr>
        <p:spPr bwMode="auto">
          <a:xfrm>
            <a:off x="713236"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8" name="Google Shape;98;p19"/>
          <p:cNvSpPr txBox="1"/>
          <p:nvPr>
            <p:ph type="subTitle" idx="2"/>
          </p:nvPr>
        </p:nvSpPr>
        <p:spPr bwMode="auto">
          <a:xfrm>
            <a:off x="4398464"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9" name="Google Shape;99;p19"/>
          <p:cNvSpPr txBox="1"/>
          <p:nvPr>
            <p:ph type="subTitle" idx="3"/>
          </p:nvPr>
        </p:nvSpPr>
        <p:spPr bwMode="auto">
          <a:xfrm>
            <a:off x="713236"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0" name="Google Shape;100;p19"/>
          <p:cNvSpPr txBox="1"/>
          <p:nvPr>
            <p:ph type="subTitle" idx="4"/>
          </p:nvPr>
        </p:nvSpPr>
        <p:spPr bwMode="auto">
          <a:xfrm>
            <a:off x="4398464"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1" name="Google Shape;101;p19"/>
          <p:cNvSpPr txBox="1"/>
          <p:nvPr>
            <p:ph type="subTitle" idx="5"/>
          </p:nvPr>
        </p:nvSpPr>
        <p:spPr bwMode="auto">
          <a:xfrm>
            <a:off x="713236"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2" name="Google Shape;102;p19"/>
          <p:cNvSpPr txBox="1"/>
          <p:nvPr>
            <p:ph type="subTitle" idx="6"/>
          </p:nvPr>
        </p:nvSpPr>
        <p:spPr bwMode="auto">
          <a:xfrm>
            <a:off x="713236"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3" name="Google Shape;103;p19"/>
          <p:cNvSpPr txBox="1"/>
          <p:nvPr>
            <p:ph type="subTitle" idx="7"/>
          </p:nvPr>
        </p:nvSpPr>
        <p:spPr bwMode="auto">
          <a:xfrm>
            <a:off x="4398441"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4" name="Google Shape;104;p19"/>
          <p:cNvSpPr txBox="1"/>
          <p:nvPr>
            <p:ph type="subTitle" idx="8"/>
          </p:nvPr>
        </p:nvSpPr>
        <p:spPr bwMode="auto">
          <a:xfrm>
            <a:off x="4398441"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preserve="0" showMasterPhAnim="0" showMasterSp="1" userDrawn="1">
  <p:cSld name="CUSTOM_8">
    <p:spTree>
      <p:nvGrpSpPr>
        <p:cNvPr id="1" name=""/>
        <p:cNvGrpSpPr/>
        <p:nvPr/>
      </p:nvGrpSpPr>
      <p:grpSpPr bwMode="auto">
        <a:xfrm>
          <a:off x="0" y="0"/>
          <a:ext cx="0" cy="0"/>
          <a:chOff x="0" y="0"/>
          <a:chExt cx="0" cy="0"/>
        </a:xfrm>
      </p:grpSpPr>
      <p:sp>
        <p:nvSpPr>
          <p:cNvPr id="106" name="Google Shape;106;p20"/>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7" name="Google Shape;107;p20"/>
          <p:cNvSpPr txBox="1"/>
          <p:nvPr>
            <p:ph type="title" hasCustomPrompt="1"/>
          </p:nvPr>
        </p:nvSpPr>
        <p:spPr bwMode="auto">
          <a:xfrm>
            <a:off x="713213" y="196115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08" name="Google Shape;108;p20"/>
          <p:cNvSpPr txBox="1"/>
          <p:nvPr>
            <p:ph type="subTitle" idx="1"/>
          </p:nvPr>
        </p:nvSpPr>
        <p:spPr bwMode="auto">
          <a:xfrm>
            <a:off x="713213" y="268534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09" name="Google Shape;109;p20"/>
          <p:cNvSpPr txBox="1"/>
          <p:nvPr>
            <p:ph type="title" idx="2" hasCustomPrompt="1"/>
          </p:nvPr>
        </p:nvSpPr>
        <p:spPr bwMode="auto">
          <a:xfrm>
            <a:off x="713222" y="615705"/>
            <a:ext cx="5241300" cy="9543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5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0" name="Google Shape;110;p20"/>
          <p:cNvSpPr txBox="1"/>
          <p:nvPr>
            <p:ph type="subTitle" idx="3"/>
          </p:nvPr>
        </p:nvSpPr>
        <p:spPr bwMode="auto">
          <a:xfrm>
            <a:off x="713222" y="1493803"/>
            <a:ext cx="5241300" cy="40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400">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11" name="Google Shape;111;p20"/>
          <p:cNvSpPr txBox="1"/>
          <p:nvPr>
            <p:ph type="title" idx="4" hasCustomPrompt="1"/>
          </p:nvPr>
        </p:nvSpPr>
        <p:spPr bwMode="auto">
          <a:xfrm>
            <a:off x="713213" y="312180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2" name="Google Shape;112;p20"/>
          <p:cNvSpPr txBox="1"/>
          <p:nvPr>
            <p:ph type="subTitle" idx="5"/>
          </p:nvPr>
        </p:nvSpPr>
        <p:spPr bwMode="auto">
          <a:xfrm>
            <a:off x="713213" y="384599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3" name="Google Shape;13;p3"/>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4" name="Google Shape;14;p3"/>
          <p:cNvSpPr txBox="1"/>
          <p:nvPr>
            <p:ph type="title"/>
          </p:nvPr>
        </p:nvSpPr>
        <p:spPr bwMode="auto">
          <a:xfrm>
            <a:off x="722376" y="1861301"/>
            <a:ext cx="4131900" cy="1569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title" idx="2" hasCustomPrompt="1"/>
          </p:nvPr>
        </p:nvSpPr>
        <p:spPr bwMode="auto">
          <a:xfrm>
            <a:off x="722376" y="984098"/>
            <a:ext cx="1235700" cy="8772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6" name="Google Shape;16;p3"/>
          <p:cNvSpPr txBox="1"/>
          <p:nvPr>
            <p:ph type="subTitle" idx="1"/>
          </p:nvPr>
        </p:nvSpPr>
        <p:spPr bwMode="auto">
          <a:xfrm>
            <a:off x="722374" y="3431199"/>
            <a:ext cx="4131900" cy="400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4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showMasterSp="1" userDrawn="1">
  <p:cSld name="CUSTOM_3_1">
    <p:spTree>
      <p:nvGrpSpPr>
        <p:cNvPr id="1" name=""/>
        <p:cNvGrpSpPr/>
        <p:nvPr/>
      </p:nvGrpSpPr>
      <p:grpSpPr bwMode="auto">
        <a:xfrm>
          <a:off x="0" y="0"/>
          <a:ext cx="0" cy="0"/>
          <a:chOff x="0" y="0"/>
          <a:chExt cx="0" cy="0"/>
        </a:xfrm>
      </p:grpSpPr>
      <p:sp>
        <p:nvSpPr>
          <p:cNvPr id="114" name="Google Shape;114;p2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15" name="Google Shape;115;p21"/>
          <p:cNvSpPr txBox="1"/>
          <p:nvPr>
            <p:ph type="title"/>
          </p:nvPr>
        </p:nvSpPr>
        <p:spPr bwMode="auto">
          <a:xfrm>
            <a:off x="713225" y="539506"/>
            <a:ext cx="4448100" cy="9543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sz="5000">
                <a:solidFill>
                  <a:schemeClr val="lt1"/>
                </a:solidFill>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16" name="Google Shape;116;p21"/>
          <p:cNvSpPr txBox="1"/>
          <p:nvPr>
            <p:ph type="subTitle" idx="1"/>
          </p:nvPr>
        </p:nvSpPr>
        <p:spPr bwMode="auto">
          <a:xfrm>
            <a:off x="713225" y="1423672"/>
            <a:ext cx="4448100" cy="104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17" name="Google Shape;117;p21"/>
          <p:cNvSpPr txBox="1"/>
          <p:nvPr/>
        </p:nvSpPr>
        <p:spPr bwMode="auto">
          <a:xfrm>
            <a:off x="713225" y="3164478"/>
            <a:ext cx="3099000" cy="646500"/>
          </a:xfrm>
          <a:prstGeom prst="rect">
            <a:avLst/>
          </a:prstGeom>
          <a:noFill/>
          <a:ln>
            <a:noFill/>
          </a:ln>
        </p:spPr>
        <p:txBody>
          <a:bodyPr spcFirstLastPara="1" wrap="square" lIns="91425" tIns="91425" rIns="91425" bIns="91425" anchor="t" anchorCtr="0">
            <a:noAutofit/>
          </a:bodyPr>
          <a:lstStyle/>
          <a:p>
            <a:pPr marL="0" lvl="0" indent="0" algn="l">
              <a:spcBef>
                <a:spcPts val="300"/>
              </a:spcBef>
              <a:spcAft>
                <a:spcPts val="0"/>
              </a:spcAft>
              <a:buNone/>
              <a:defRPr/>
            </a:pPr>
            <a:r>
              <a:rPr lang="en" sz="1000" b="1">
                <a:solidFill>
                  <a:schemeClr val="lt1"/>
                </a:solidFill>
                <a:latin typeface="Roboto"/>
                <a:ea typeface="Roboto"/>
                <a:cs typeface="Roboto"/>
              </a:rPr>
              <a:t>CREDITS:</a:t>
            </a:r>
            <a:r>
              <a:rPr lang="en" sz="1000">
                <a:solidFill>
                  <a:schemeClr val="lt1"/>
                </a:solidFill>
                <a:latin typeface="Roboto"/>
                <a:ea typeface="Roboto"/>
                <a:cs typeface="Roboto"/>
              </a:rPr>
              <a:t> This presentation template was created by </a:t>
            </a:r>
            <a:r>
              <a:rPr lang="en" sz="1000" b="1" u="sng">
                <a:solidFill>
                  <a:schemeClr val="lt1"/>
                </a:solidFill>
                <a:latin typeface="Roboto"/>
                <a:ea typeface="Roboto"/>
                <a:cs typeface="Roboto"/>
                <a:hlinkClick r:id="rId2" tooltip="https://bit.ly/3A1uf1Q"/>
              </a:rPr>
              <a:t>Slidesgo</a:t>
            </a:r>
            <a:r>
              <a:rPr lang="en" sz="1000">
                <a:solidFill>
                  <a:schemeClr val="lt1"/>
                </a:solidFill>
                <a:latin typeface="Roboto"/>
                <a:ea typeface="Roboto"/>
                <a:cs typeface="Roboto"/>
              </a:rPr>
              <a:t>, and includes icons, infographics &amp; images by </a:t>
            </a:r>
            <a:r>
              <a:rPr lang="en" sz="1000" b="1" u="sng">
                <a:solidFill>
                  <a:schemeClr val="lt1"/>
                </a:solidFill>
                <a:latin typeface="Roboto"/>
                <a:ea typeface="Roboto"/>
                <a:cs typeface="Roboto"/>
                <a:hlinkClick r:id="rId3" tooltip="http://bit.ly/2TtBDfr"/>
              </a:rPr>
              <a:t>Freepik</a:t>
            </a:r>
            <a:r>
              <a:rPr lang="en" sz="1000" u="sng">
                <a:solidFill>
                  <a:schemeClr val="lt1"/>
                </a:solidFill>
                <a:latin typeface="Roboto"/>
                <a:ea typeface="Roboto"/>
                <a:cs typeface="Roboto"/>
              </a:rPr>
              <a:t> </a:t>
            </a:r>
            <a:endParaRPr sz="1000" b="1" u="sng">
              <a:solidFill>
                <a:schemeClr val="lt1"/>
              </a:solidFill>
              <a:latin typeface="Roboto"/>
              <a:ea typeface="Roboto"/>
              <a:cs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preserve="0" showMasterPhAnim="0" showMasterSp="1" userDrawn="1">
  <p:cSld name="CUSTOM_9">
    <p:spTree>
      <p:nvGrpSpPr>
        <p:cNvPr id="1" name=""/>
        <p:cNvGrpSpPr/>
        <p:nvPr/>
      </p:nvGrpSpPr>
      <p:grpSpPr bwMode="auto">
        <a:xfrm>
          <a:off x="0" y="0"/>
          <a:ext cx="0" cy="0"/>
          <a:chOff x="0" y="0"/>
          <a:chExt cx="0" cy="0"/>
        </a:xfrm>
      </p:grpSpPr>
      <p:sp>
        <p:nvSpPr>
          <p:cNvPr id="119" name="Google Shape;119;p2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showMasterSp="1" userDrawn="1">
  <p:cSld name="CUSTOM_9_1">
    <p:bg>
      <p:bgPr shadeToTitle="0">
        <a:solidFill>
          <a:schemeClr val="dk1"/>
        </a:solidFill>
      </p:bgPr>
    </p:bg>
    <p:spTree>
      <p:nvGrpSpPr>
        <p:cNvPr id="1" name=""/>
        <p:cNvGrpSpPr/>
        <p:nvPr/>
      </p:nvGrpSpPr>
      <p:grpSpPr bwMode="auto">
        <a:xfrm>
          <a:off x="0" y="0"/>
          <a:ext cx="0" cy="0"/>
          <a:chOff x="0" y="0"/>
          <a:chExt cx="0" cy="0"/>
        </a:xfrm>
      </p:grpSpPr>
      <p:sp>
        <p:nvSpPr>
          <p:cNvPr id="121" name="Google Shape;121;p2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userDrawn="1">
  <p:cSld name="CUSTOM_2_1">
    <p:spTree>
      <p:nvGrpSpPr>
        <p:cNvPr id="1" name=""/>
        <p:cNvGrpSpPr/>
        <p:nvPr/>
      </p:nvGrpSpPr>
      <p:grpSpPr bwMode="auto">
        <a:xfrm>
          <a:off x="0" y="0"/>
          <a:ext cx="0" cy="0"/>
          <a:chOff x="0" y="0"/>
          <a:chExt cx="0" cy="0"/>
        </a:xfrm>
      </p:grpSpPr>
      <p:sp>
        <p:nvSpPr>
          <p:cNvPr id="127" name="Google Shape;127;p26"/>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28" name="Google Shape;128;p26"/>
          <p:cNvSpPr txBox="1"/>
          <p:nvPr>
            <p:ph type="title"/>
          </p:nvPr>
        </p:nvSpPr>
        <p:spPr bwMode="auto">
          <a:xfrm>
            <a:off x="713225" y="539500"/>
            <a:ext cx="77175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userDrawn="1">
  <p:cSld name="CUSTOM_2_1_1">
    <p:spTree>
      <p:nvGrpSpPr>
        <p:cNvPr id="1" name=""/>
        <p:cNvGrpSpPr/>
        <p:nvPr/>
      </p:nvGrpSpPr>
      <p:grpSpPr bwMode="auto">
        <a:xfrm>
          <a:off x="0" y="0"/>
          <a:ext cx="0" cy="0"/>
          <a:chOff x="0" y="0"/>
          <a:chExt cx="0" cy="0"/>
        </a:xfrm>
      </p:grpSpPr>
      <p:sp>
        <p:nvSpPr>
          <p:cNvPr id="130" name="Google Shape;130;p27"/>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31" name="Google Shape;131;p27"/>
          <p:cNvSpPr txBox="1"/>
          <p:nvPr>
            <p:ph type="title"/>
          </p:nvPr>
        </p:nvSpPr>
        <p:spPr bwMode="auto">
          <a:xfrm>
            <a:off x="728527" y="539500"/>
            <a:ext cx="3347699"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
        <p:nvSpPr>
          <p:cNvPr id="132" name="Google Shape;132;p27"/>
          <p:cNvSpPr txBox="1"/>
          <p:nvPr>
            <p:ph type="title" idx="2"/>
          </p:nvPr>
        </p:nvSpPr>
        <p:spPr bwMode="auto">
          <a:xfrm>
            <a:off x="4977550" y="539500"/>
            <a:ext cx="34584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bg>
      <p:bgPr shadeToTitle="0">
        <a:solidFill>
          <a:schemeClr val="dk1"/>
        </a:solidFill>
      </p:bgPr>
    </p:bg>
    <p:spTree>
      <p:nvGrpSpPr>
        <p:cNvPr id="1" name=""/>
        <p:cNvGrpSpPr/>
        <p:nvPr/>
      </p:nvGrpSpPr>
      <p:grpSpPr bwMode="auto">
        <a:xfrm>
          <a:off x="0" y="0"/>
          <a:ext cx="0" cy="0"/>
          <a:chOff x="0" y="0"/>
          <a:chExt cx="0" cy="0"/>
        </a:xfrm>
      </p:grpSpPr>
      <p:sp>
        <p:nvSpPr>
          <p:cNvPr id="18" name="Google Shape;18;p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9" name="Google Shape;19;p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0" name="Google Shape;20;p4"/>
          <p:cNvSpPr txBox="1"/>
          <p:nvPr>
            <p:ph type="body" idx="1"/>
          </p:nvPr>
        </p:nvSpPr>
        <p:spPr bwMode="auto">
          <a:xfrm>
            <a:off x="720000" y="1210225"/>
            <a:ext cx="7704000" cy="369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bg>
      <p:bgPr shadeToTitle="0">
        <a:solidFill>
          <a:schemeClr val="dk1"/>
        </a:solidFill>
      </p:bgPr>
    </p:bg>
    <p:spTree>
      <p:nvGrpSpPr>
        <p:cNvPr id="1" name=""/>
        <p:cNvGrpSpPr/>
        <p:nvPr/>
      </p:nvGrpSpPr>
      <p:grpSpPr bwMode="auto">
        <a:xfrm>
          <a:off x="0" y="0"/>
          <a:ext cx="0" cy="0"/>
          <a:chOff x="0" y="0"/>
          <a:chExt cx="0" cy="0"/>
        </a:xfrm>
      </p:grpSpPr>
      <p:sp>
        <p:nvSpPr>
          <p:cNvPr id="22" name="Google Shape;22;p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23" name="Google Shape;23;p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4" name="Google Shape;24;p5"/>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5" name="Google Shape;25;p5"/>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6" name="Google Shape;26;p5"/>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7" name="Google Shape;27;p5"/>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8" name="Google Shape;28;p5"/>
          <p:cNvSpPr/>
          <p:nvPr>
            <p:ph type="pic" idx="5"/>
          </p:nvPr>
        </p:nvSpPr>
        <p:spPr bwMode="auto">
          <a:xfrm>
            <a:off x="5696375" y="1379900"/>
            <a:ext cx="2727600" cy="2861699"/>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bg>
      <p:bgPr shadeToTitle="0">
        <a:solidFill>
          <a:schemeClr val="dk1"/>
        </a:solidFill>
      </p:bgPr>
    </p:bg>
    <p:spTree>
      <p:nvGrpSpPr>
        <p:cNvPr id="1" name=""/>
        <p:cNvGrpSpPr/>
        <p:nvPr/>
      </p:nvGrpSpPr>
      <p:grpSpPr bwMode="auto">
        <a:xfrm>
          <a:off x="0" y="0"/>
          <a:ext cx="0" cy="0"/>
          <a:chOff x="0" y="0"/>
          <a:chExt cx="0" cy="0"/>
        </a:xfrm>
      </p:grpSpPr>
      <p:sp>
        <p:nvSpPr>
          <p:cNvPr id="30" name="Google Shape;30;p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1" name="Google Shape;31;p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bg>
      <p:bgPr shadeToTitle="0">
        <a:solidFill>
          <a:schemeClr val="dk1"/>
        </a:solidFill>
      </p:bgPr>
    </p:bg>
    <p:spTree>
      <p:nvGrpSpPr>
        <p:cNvPr id="1" name=""/>
        <p:cNvGrpSpPr/>
        <p:nvPr/>
      </p:nvGrpSpPr>
      <p:grpSpPr bwMode="auto">
        <a:xfrm>
          <a:off x="0" y="0"/>
          <a:ext cx="0" cy="0"/>
          <a:chOff x="0" y="0"/>
          <a:chExt cx="0" cy="0"/>
        </a:xfrm>
      </p:grpSpPr>
      <p:sp>
        <p:nvSpPr>
          <p:cNvPr id="33" name="Google Shape;33;p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4" name="Google Shape;34;p7"/>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35" name="Google Shape;35;p7"/>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36" name="Google Shape;36;p7"/>
          <p:cNvSpPr/>
          <p:nvPr>
            <p:ph type="pic" idx="2"/>
          </p:nvPr>
        </p:nvSpPr>
        <p:spPr bwMode="auto">
          <a:xfrm>
            <a:off x="4709525" y="445775"/>
            <a:ext cx="3721199" cy="42519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38" name="Google Shape;38;p8"/>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9" name="Google Shape;39;p8"/>
          <p:cNvSpPr txBox="1"/>
          <p:nvPr>
            <p:ph type="title"/>
          </p:nvPr>
        </p:nvSpPr>
        <p:spPr bwMode="auto">
          <a:xfrm>
            <a:off x="2317950" y="1307099"/>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41" name="Google Shape;41;p9"/>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2" name="Google Shape;42;p9"/>
          <p:cNvSpPr txBox="1"/>
          <p:nvPr>
            <p:ph type="title"/>
          </p:nvPr>
        </p:nvSpPr>
        <p:spPr bwMode="auto">
          <a:xfrm>
            <a:off x="2135550" y="1189100"/>
            <a:ext cx="4872899" cy="1964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2600"/>
              <a:buNone/>
              <a:defRPr>
                <a:solidFill>
                  <a:schemeClr val="lt1"/>
                </a:solidFill>
              </a:defRPr>
            </a:lvl2pPr>
            <a:lvl3pPr lvl="2" algn="ctr">
              <a:spcBef>
                <a:spcPts val="0"/>
              </a:spcBef>
              <a:spcAft>
                <a:spcPts val="0"/>
              </a:spcAft>
              <a:buClr>
                <a:schemeClr val="lt1"/>
              </a:buClr>
              <a:buSzPts val="2600"/>
              <a:buNone/>
              <a:defRPr>
                <a:solidFill>
                  <a:schemeClr val="lt1"/>
                </a:solidFill>
              </a:defRPr>
            </a:lvl3pPr>
            <a:lvl4pPr lvl="3" algn="ctr">
              <a:spcBef>
                <a:spcPts val="0"/>
              </a:spcBef>
              <a:spcAft>
                <a:spcPts val="0"/>
              </a:spcAft>
              <a:buClr>
                <a:schemeClr val="lt1"/>
              </a:buClr>
              <a:buSzPts val="2600"/>
              <a:buNone/>
              <a:defRPr>
                <a:solidFill>
                  <a:schemeClr val="lt1"/>
                </a:solidFill>
              </a:defRPr>
            </a:lvl4pPr>
            <a:lvl5pPr lvl="4" algn="ctr">
              <a:spcBef>
                <a:spcPts val="0"/>
              </a:spcBef>
              <a:spcAft>
                <a:spcPts val="0"/>
              </a:spcAft>
              <a:buClr>
                <a:schemeClr val="lt1"/>
              </a:buClr>
              <a:buSzPts val="2600"/>
              <a:buNone/>
              <a:defRPr>
                <a:solidFill>
                  <a:schemeClr val="lt1"/>
                </a:solidFill>
              </a:defRPr>
            </a:lvl5pPr>
            <a:lvl6pPr lvl="5" algn="ctr">
              <a:spcBef>
                <a:spcPts val="0"/>
              </a:spcBef>
              <a:spcAft>
                <a:spcPts val="0"/>
              </a:spcAft>
              <a:buClr>
                <a:schemeClr val="lt1"/>
              </a:buClr>
              <a:buSzPts val="2600"/>
              <a:buNone/>
              <a:defRPr>
                <a:solidFill>
                  <a:schemeClr val="lt1"/>
                </a:solidFill>
              </a:defRPr>
            </a:lvl6pPr>
            <a:lvl7pPr lvl="6" algn="ctr">
              <a:spcBef>
                <a:spcPts val="0"/>
              </a:spcBef>
              <a:spcAft>
                <a:spcPts val="0"/>
              </a:spcAft>
              <a:buClr>
                <a:schemeClr val="lt1"/>
              </a:buClr>
              <a:buSzPts val="2600"/>
              <a:buNone/>
              <a:defRPr>
                <a:solidFill>
                  <a:schemeClr val="lt1"/>
                </a:solidFill>
              </a:defRPr>
            </a:lvl7pPr>
            <a:lvl8pPr lvl="7" algn="ctr">
              <a:spcBef>
                <a:spcPts val="0"/>
              </a:spcBef>
              <a:spcAft>
                <a:spcPts val="0"/>
              </a:spcAft>
              <a:buClr>
                <a:schemeClr val="lt1"/>
              </a:buClr>
              <a:buSzPts val="2600"/>
              <a:buNone/>
              <a:defRPr>
                <a:solidFill>
                  <a:schemeClr val="lt1"/>
                </a:solidFill>
              </a:defRPr>
            </a:lvl8pPr>
            <a:lvl9pPr lvl="8" algn="ctr">
              <a:spcBef>
                <a:spcPts val="0"/>
              </a:spcBef>
              <a:spcAft>
                <a:spcPts val="0"/>
              </a:spcAft>
              <a:buClr>
                <a:schemeClr val="lt1"/>
              </a:buClr>
              <a:buSzPts val="2600"/>
              <a:buNone/>
              <a:defRPr>
                <a:solidFill>
                  <a:schemeClr val="lt1"/>
                </a:solidFill>
              </a:defRPr>
            </a:lvl9pPr>
          </a:lstStyle>
          <a:p>
            <a:pPr>
              <a:defRPr/>
            </a:pPr>
            <a:endParaRPr/>
          </a:p>
        </p:txBody>
      </p:sp>
      <p:sp>
        <p:nvSpPr>
          <p:cNvPr id="43" name="Google Shape;43;p9"/>
          <p:cNvSpPr txBox="1"/>
          <p:nvPr>
            <p:ph type="subTitle" idx="1"/>
          </p:nvPr>
        </p:nvSpPr>
        <p:spPr bwMode="auto">
          <a:xfrm>
            <a:off x="2135550" y="3153500"/>
            <a:ext cx="4872899" cy="67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200"/>
              <a:buNone/>
              <a:defRPr>
                <a:solidFill>
                  <a:schemeClr val="lt1"/>
                </a:solidFill>
              </a:defRPr>
            </a:lvl2pPr>
            <a:lvl3pPr lvl="2" algn="ctr">
              <a:lnSpc>
                <a:spcPct val="100000"/>
              </a:lnSpc>
              <a:spcBef>
                <a:spcPts val="0"/>
              </a:spcBef>
              <a:spcAft>
                <a:spcPts val="0"/>
              </a:spcAft>
              <a:buClr>
                <a:schemeClr val="lt1"/>
              </a:buClr>
              <a:buSzPts val="1200"/>
              <a:buNone/>
              <a:defRPr>
                <a:solidFill>
                  <a:schemeClr val="lt1"/>
                </a:solidFill>
              </a:defRPr>
            </a:lvl3pPr>
            <a:lvl4pPr lvl="3" algn="ctr">
              <a:lnSpc>
                <a:spcPct val="100000"/>
              </a:lnSpc>
              <a:spcBef>
                <a:spcPts val="0"/>
              </a:spcBef>
              <a:spcAft>
                <a:spcPts val="0"/>
              </a:spcAft>
              <a:buClr>
                <a:schemeClr val="lt1"/>
              </a:buClr>
              <a:buSzPts val="1200"/>
              <a:buNone/>
              <a:defRPr>
                <a:solidFill>
                  <a:schemeClr val="lt1"/>
                </a:solidFill>
              </a:defRPr>
            </a:lvl4pPr>
            <a:lvl5pPr lvl="4" algn="ctr">
              <a:lnSpc>
                <a:spcPct val="100000"/>
              </a:lnSpc>
              <a:spcBef>
                <a:spcPts val="0"/>
              </a:spcBef>
              <a:spcAft>
                <a:spcPts val="0"/>
              </a:spcAft>
              <a:buClr>
                <a:schemeClr val="lt1"/>
              </a:buClr>
              <a:buSzPts val="1200"/>
              <a:buNone/>
              <a:defRPr>
                <a:solidFill>
                  <a:schemeClr val="lt1"/>
                </a:solidFill>
              </a:defRPr>
            </a:lvl5pPr>
            <a:lvl6pPr lvl="5" algn="ctr">
              <a:lnSpc>
                <a:spcPct val="100000"/>
              </a:lnSpc>
              <a:spcBef>
                <a:spcPts val="0"/>
              </a:spcBef>
              <a:spcAft>
                <a:spcPts val="0"/>
              </a:spcAft>
              <a:buClr>
                <a:schemeClr val="lt1"/>
              </a:buClr>
              <a:buSzPts val="1200"/>
              <a:buNone/>
              <a:defRPr>
                <a:solidFill>
                  <a:schemeClr val="lt1"/>
                </a:solidFill>
              </a:defRPr>
            </a:lvl6pPr>
            <a:lvl7pPr lvl="6" algn="ctr">
              <a:lnSpc>
                <a:spcPct val="100000"/>
              </a:lnSpc>
              <a:spcBef>
                <a:spcPts val="0"/>
              </a:spcBef>
              <a:spcAft>
                <a:spcPts val="0"/>
              </a:spcAft>
              <a:buClr>
                <a:schemeClr val="lt1"/>
              </a:buClr>
              <a:buSzPts val="1200"/>
              <a:buNone/>
              <a:defRPr>
                <a:solidFill>
                  <a:schemeClr val="lt1"/>
                </a:solidFill>
              </a:defRPr>
            </a:lvl7pPr>
            <a:lvl8pPr lvl="7" algn="ctr">
              <a:lnSpc>
                <a:spcPct val="100000"/>
              </a:lnSpc>
              <a:spcBef>
                <a:spcPts val="0"/>
              </a:spcBef>
              <a:spcAft>
                <a:spcPts val="0"/>
              </a:spcAft>
              <a:buClr>
                <a:schemeClr val="lt1"/>
              </a:buClr>
              <a:buSzPts val="1200"/>
              <a:buNone/>
              <a:defRPr>
                <a:solidFill>
                  <a:schemeClr val="lt1"/>
                </a:solidFill>
              </a:defRPr>
            </a:lvl8pPr>
            <a:lvl9pPr lvl="8" algn="ctr">
              <a:lnSpc>
                <a:spcPct val="100000"/>
              </a:lnSpc>
              <a:spcBef>
                <a:spcPts val="0"/>
              </a:spcBef>
              <a:spcAft>
                <a:spcPts val="0"/>
              </a:spcAft>
              <a:buClr>
                <a:schemeClr val="lt1"/>
              </a:buClr>
              <a:buSzPts val="1200"/>
              <a:buNone/>
              <a:defRPr>
                <a:solidFill>
                  <a:schemeClr val="lt1"/>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5" name="Google Shape;45;p10"/>
          <p:cNvSpPr/>
          <p:nvPr>
            <p:ph type="pic" idx="2"/>
          </p:nvPr>
        </p:nvSpPr>
        <p:spPr bwMode="auto">
          <a:xfrm>
            <a:off x="0" y="0"/>
            <a:ext cx="9144000" cy="5143500"/>
          </a:xfrm>
          <a:prstGeom prst="rect">
            <a:avLst/>
          </a:prstGeom>
          <a:noFill/>
          <a:ln>
            <a:noFill/>
          </a:ln>
        </p:spPr>
      </p:sp>
      <p:sp>
        <p:nvSpPr>
          <p:cNvPr id="46" name="Google Shape;46;p10"/>
          <p:cNvSpPr txBox="1"/>
          <p:nvPr>
            <p:ph type="title"/>
          </p:nvPr>
        </p:nvSpPr>
        <p:spPr bwMode="auto">
          <a:xfrm>
            <a:off x="720000" y="4014450"/>
            <a:ext cx="7704000" cy="5727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1pPr>
            <a:lvl2pPr lvl="1">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2pPr>
            <a:lvl3pPr lvl="2">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3pPr>
            <a:lvl4pPr lvl="3">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4pPr>
            <a:lvl5pPr lvl="4">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5pPr>
            <a:lvl6pPr lvl="5">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6pPr>
            <a:lvl7pPr lvl="6">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7pPr>
            <a:lvl8pPr lvl="7">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8pPr>
            <a:lvl9pPr lvl="8">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9pPr>
          </a:lstStyle>
          <a:p>
            <a:pPr>
              <a:defRPr/>
            </a:pPr>
            <a:endParaRPr/>
          </a:p>
        </p:txBody>
      </p:sp>
      <p:sp>
        <p:nvSpPr>
          <p:cNvPr id="7" name="Google Shape;7;p1"/>
          <p:cNvSpPr txBox="1"/>
          <p:nvPr>
            <p:ph type="body" idx="1"/>
          </p:nvPr>
        </p:nvSpPr>
        <p:spPr bwMode="auto">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dk1"/>
        </a:solidFill>
      </p:bgPr>
    </p:bg>
    <p:spTree>
      <p:nvGrpSpPr>
        <p:cNvPr id="1" name=""/>
        <p:cNvGrpSpPr/>
        <p:nvPr/>
      </p:nvGrpSpPr>
      <p:grpSpPr bwMode="auto">
        <a:xfrm>
          <a:off x="0" y="0"/>
          <a:ext cx="0" cy="0"/>
          <a:chOff x="0" y="0"/>
          <a:chExt cx="0" cy="0"/>
        </a:xfrm>
      </p:grpSpPr>
      <p:sp>
        <p:nvSpPr>
          <p:cNvPr id="123" name="Google Shape;123;p24"/>
          <p:cNvSpPr txBox="1"/>
          <p:nvPr>
            <p:ph type="title"/>
          </p:nvPr>
        </p:nvSpPr>
        <p:spPr bwMode="auto">
          <a:xfrm>
            <a:off x="713225" y="539500"/>
            <a:ext cx="77175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defRPr>
            </a:lvl9pPr>
          </a:lstStyle>
          <a:p>
            <a:pPr>
              <a:defRPr/>
            </a:pPr>
            <a:endParaRPr/>
          </a:p>
        </p:txBody>
      </p:sp>
      <p:sp>
        <p:nvSpPr>
          <p:cNvPr id="124" name="Google Shape;124;p24"/>
          <p:cNvSpPr txBox="1"/>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1pPr>
            <a:lvl2pPr marL="914400" lvl="1"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2pPr>
            <a:lvl3pPr marL="1371600" lvl="2"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3pPr>
            <a:lvl4pPr marL="1828800" lvl="3"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4pPr>
            <a:lvl5pPr marL="2286000" lvl="4"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5pPr>
            <a:lvl6pPr marL="2743200" lvl="5"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6pPr>
            <a:lvl7pPr marL="3200400" lvl="6"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7pPr>
            <a:lvl8pPr marL="3657600" lvl="7"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8pPr>
            <a:lvl9pPr marL="4114800" lvl="8"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37" name="Google Shape;137;p28"/>
          <p:cNvSpPr txBox="1"/>
          <p:nvPr>
            <p:ph type="ctrTitle"/>
          </p:nvPr>
        </p:nvSpPr>
        <p:spPr bwMode="auto">
          <a:xfrm>
            <a:off x="713224" y="1376916"/>
            <a:ext cx="5407800" cy="16623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a:t>Modulación de Señales en IoT</a:t>
            </a:r>
            <a:endParaRPr/>
          </a:p>
        </p:txBody>
      </p:sp>
      <p:sp>
        <p:nvSpPr>
          <p:cNvPr id="138" name="Google Shape;138;p28"/>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i="1"/>
              <a:t>Juan Luis Serradilla Tormos</a:t>
            </a:r>
            <a:endParaRPr i="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15610850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587709344"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OFDM</a:t>
            </a:r>
            <a:endParaRPr b="1"/>
          </a:p>
        </p:txBody>
      </p:sp>
      <p:sp>
        <p:nvSpPr>
          <p:cNvPr id="932968477"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múltiples subportadoras ortogonales para transmitir la información.</a:t>
            </a:r>
            <a:endParaRPr sz="1600"/>
          </a:p>
        </p:txBody>
      </p:sp>
      <p:sp>
        <p:nvSpPr>
          <p:cNvPr id="19660261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Recepción sencilla</a:t>
            </a:r>
            <a:endParaRPr sz="1600" b="0"/>
          </a:p>
        </p:txBody>
      </p:sp>
      <p:sp>
        <p:nvSpPr>
          <p:cNvPr id="330206669" name="Google Shape;213;p34"/>
          <p:cNvSpPr txBox="1"/>
          <p:nvPr/>
        </p:nvSpPr>
        <p:spPr bwMode="auto">
          <a:xfrm flipH="0" flipV="0">
            <a:off x="5519212" y="2779245"/>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Alta relación potencia pico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 de frecuencias y deriva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Necesidad de FFT e IFTT</a:t>
            </a:r>
            <a:endParaRPr sz="1600" b="0"/>
          </a:p>
        </p:txBody>
      </p:sp>
      <p:pic>
        <p:nvPicPr>
          <p:cNvPr id="1232817976" name=""/>
          <p:cNvPicPr>
            <a:picLocks noChangeAspect="1"/>
          </p:cNvPicPr>
          <p:nvPr/>
        </p:nvPicPr>
        <p:blipFill>
          <a:blip r:embed="rId3"/>
          <a:stretch/>
        </p:blipFill>
        <p:spPr bwMode="auto">
          <a:xfrm flipH="0" flipV="0">
            <a:off x="730498" y="2547383"/>
            <a:ext cx="4143561" cy="2151995"/>
          </a:xfrm>
          <a:prstGeom prst="rect">
            <a:avLst/>
          </a:prstGeom>
        </p:spPr>
      </p:pic>
      <p:pic>
        <p:nvPicPr>
          <p:cNvPr id="448749784" name=""/>
          <p:cNvPicPr>
            <a:picLocks noChangeAspect="1"/>
          </p:cNvPicPr>
          <p:nvPr/>
        </p:nvPicPr>
        <p:blipFill>
          <a:blip r:embed="rId4"/>
          <a:stretch/>
        </p:blipFill>
        <p:spPr bwMode="auto">
          <a:xfrm flipH="0" flipV="0">
            <a:off x="1218746" y="1927150"/>
            <a:ext cx="3156540" cy="52055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729493793"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521011543"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CSS</a:t>
            </a:r>
            <a:endParaRPr b="1"/>
          </a:p>
        </p:txBody>
      </p:sp>
      <p:sp>
        <p:nvSpPr>
          <p:cNvPr id="1465075741" name="Google Shape;213;p34"/>
          <p:cNvSpPr txBox="1"/>
          <p:nvPr>
            <p:ph type="subTitle" idx="2"/>
          </p:nvPr>
        </p:nvSpPr>
        <p:spPr bwMode="auto">
          <a:xfrm flipH="0" flipV="0">
            <a:off x="719974" y="1219911"/>
            <a:ext cx="4154087" cy="1533744"/>
          </a:xfrm>
          <a:prstGeom prst="rect">
            <a:avLst/>
          </a:prstGeom>
        </p:spPr>
        <p:txBody>
          <a:bodyPr spcFirstLastPara="1" wrap="square" lIns="91423" tIns="91423" rIns="91423" bIns="91423" anchor="t" anchorCtr="0">
            <a:noAutofit/>
          </a:bodyPr>
          <a:lstStyle/>
          <a:p>
            <a:pPr marL="0" lvl="0" indent="0" algn="just">
              <a:lnSpc>
                <a:spcPct val="150000"/>
              </a:lnSpc>
              <a:spcBef>
                <a:spcPts val="0"/>
              </a:spcBef>
              <a:spcAft>
                <a:spcPts val="0"/>
              </a:spcAft>
              <a:buNone/>
              <a:defRPr/>
            </a:pPr>
            <a:r>
              <a:rPr sz="1600"/>
              <a:t>Se utilizan chirps para representar símbolos que enviarán la información. Se usa la frecuencia iniciar del chirp para saber el símbolo codificado.</a:t>
            </a:r>
            <a:endParaRPr sz="1600"/>
          </a:p>
        </p:txBody>
      </p:sp>
      <p:sp>
        <p:nvSpPr>
          <p:cNvPr id="39203285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Resistente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Alta eficiencia energética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Varios dispositivos</a:t>
            </a:r>
            <a:endParaRPr sz="1600" b="0"/>
          </a:p>
        </p:txBody>
      </p:sp>
      <p:sp>
        <p:nvSpPr>
          <p:cNvPr id="1058797428" name="Google Shape;213;p34"/>
          <p:cNvSpPr txBox="1"/>
          <p:nvPr/>
        </p:nvSpPr>
        <p:spPr bwMode="auto">
          <a:xfrm flipH="0" flipV="0">
            <a:off x="5519212" y="2809033"/>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Velocidad de datos baja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Procesamiento de chirp complejo</a:t>
            </a:r>
            <a:endParaRPr sz="1600" b="0"/>
          </a:p>
        </p:txBody>
      </p:sp>
      <p:pic>
        <p:nvPicPr>
          <p:cNvPr id="1945572263" name=""/>
          <p:cNvPicPr>
            <a:picLocks noChangeAspect="1"/>
          </p:cNvPicPr>
          <p:nvPr/>
        </p:nvPicPr>
        <p:blipFill>
          <a:blip r:embed="rId3"/>
          <a:stretch/>
        </p:blipFill>
        <p:spPr bwMode="auto">
          <a:xfrm flipH="0" flipV="0">
            <a:off x="719974" y="2867955"/>
            <a:ext cx="4154087" cy="16763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84255380"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372408590"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Ejemplos</a:t>
            </a:r>
            <a:br>
              <a:rPr/>
            </a:br>
            <a:r>
              <a:rPr/>
              <a:t>Prácticos</a:t>
            </a:r>
            <a:endParaRPr/>
          </a:p>
        </p:txBody>
      </p:sp>
      <p:sp>
        <p:nvSpPr>
          <p:cNvPr id="286296138"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527061256" name="Google Shape;159;p30"/>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860981164" name="Google Shape;161;p30"/>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b="1"/>
              <a:t>Ejemplos prácticos</a:t>
            </a:r>
            <a:endParaRPr b="1"/>
          </a:p>
        </p:txBody>
      </p:sp>
      <p:sp>
        <p:nvSpPr>
          <p:cNvPr id="1987309133" name="Google Shape;162;p30"/>
          <p:cNvSpPr txBox="1"/>
          <p:nvPr>
            <p:ph type="title" idx="2"/>
          </p:nvPr>
        </p:nvSpPr>
        <p:spPr bwMode="auto">
          <a:xfrm>
            <a:off x="713224" y="140086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1.</a:t>
            </a:r>
            <a:endParaRPr/>
          </a:p>
        </p:txBody>
      </p:sp>
      <p:sp>
        <p:nvSpPr>
          <p:cNvPr id="869906983" name="Google Shape;163;p30"/>
          <p:cNvSpPr txBox="1"/>
          <p:nvPr>
            <p:ph type="title" idx="3"/>
          </p:nvPr>
        </p:nvSpPr>
        <p:spPr bwMode="auto">
          <a:xfrm>
            <a:off x="4223199" y="1400839"/>
            <a:ext cx="5760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4.</a:t>
            </a:r>
            <a:endParaRPr/>
          </a:p>
        </p:txBody>
      </p:sp>
      <p:sp>
        <p:nvSpPr>
          <p:cNvPr id="1109505064" name="Google Shape;164;p30"/>
          <p:cNvSpPr txBox="1"/>
          <p:nvPr>
            <p:ph type="title" idx="4"/>
          </p:nvPr>
        </p:nvSpPr>
        <p:spPr bwMode="auto">
          <a:xfrm>
            <a:off x="713224" y="2472437"/>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2.</a:t>
            </a:r>
            <a:endParaRPr/>
          </a:p>
        </p:txBody>
      </p:sp>
      <p:sp>
        <p:nvSpPr>
          <p:cNvPr id="1026625292" name="Google Shape;166;p30"/>
          <p:cNvSpPr txBox="1"/>
          <p:nvPr>
            <p:ph type="title" idx="6"/>
          </p:nvPr>
        </p:nvSpPr>
        <p:spPr bwMode="auto">
          <a:xfrm>
            <a:off x="713224" y="354401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3.</a:t>
            </a:r>
            <a:endParaRPr/>
          </a:p>
        </p:txBody>
      </p:sp>
      <p:sp>
        <p:nvSpPr>
          <p:cNvPr id="507291119" name="Google Shape;168;p30"/>
          <p:cNvSpPr txBox="1"/>
          <p:nvPr>
            <p:ph type="subTitle" idx="1"/>
          </p:nvPr>
        </p:nvSpPr>
        <p:spPr bwMode="auto">
          <a:xfrm>
            <a:off x="1292488"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Cámaras de seguridad Wi-Fi – OFDM, QAM</a:t>
            </a:r>
            <a:endParaRPr/>
          </a:p>
        </p:txBody>
      </p:sp>
      <p:sp>
        <p:nvSpPr>
          <p:cNvPr id="1418300612" name="Google Shape;169;p30"/>
          <p:cNvSpPr txBox="1"/>
          <p:nvPr>
            <p:ph type="subTitle" idx="8"/>
          </p:nvPr>
        </p:nvSpPr>
        <p:spPr bwMode="auto">
          <a:xfrm>
            <a:off x="1292488" y="2472432"/>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Agricultura Inteligente – LoRaWAN (CSS)</a:t>
            </a:r>
            <a:endParaRPr/>
          </a:p>
        </p:txBody>
      </p:sp>
      <p:sp>
        <p:nvSpPr>
          <p:cNvPr id="782056366" name="Google Shape;170;p30"/>
          <p:cNvSpPr txBox="1"/>
          <p:nvPr>
            <p:ph type="subTitle" idx="9"/>
          </p:nvPr>
        </p:nvSpPr>
        <p:spPr bwMode="auto">
          <a:xfrm flipH="0" flipV="0">
            <a:off x="1292488" y="3543999"/>
            <a:ext cx="2702098" cy="908382"/>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Seguimiento archivos y lectura contadoras - pi/2 BPSK, QPSK</a:t>
            </a:r>
            <a:endParaRPr/>
          </a:p>
        </p:txBody>
      </p:sp>
      <p:sp>
        <p:nvSpPr>
          <p:cNvPr id="394800952" name="Google Shape;171;p30"/>
          <p:cNvSpPr txBox="1"/>
          <p:nvPr>
            <p:ph type="subTitle" idx="13"/>
          </p:nvPr>
        </p:nvSpPr>
        <p:spPr bwMode="auto">
          <a:xfrm>
            <a:off x="4799201"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Telemetría médica - ASK</a:t>
            </a:r>
            <a:endParaRPr/>
          </a:p>
        </p:txBody>
      </p:sp>
      <p:sp>
        <p:nvSpPr>
          <p:cNvPr id="191767556" name="Google Shape;164;p30"/>
          <p:cNvSpPr txBox="1"/>
          <p:nvPr/>
        </p:nvSpPr>
        <p:spPr bwMode="auto">
          <a:xfrm>
            <a:off x="4283100" y="2472437"/>
            <a:ext cx="577800"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1pPr>
            <a:lvl2pPr marR="0" lvl="1"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2pPr>
            <a:lvl3pPr marR="0" lvl="2"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3pPr>
            <a:lvl4pPr marR="0" lvl="3"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4pPr>
            <a:lvl5pPr marR="0" lvl="4"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5pPr>
            <a:lvl6pPr marR="0" lvl="5"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6pPr>
            <a:lvl7pPr marR="0" lvl="6"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7pPr>
            <a:lvl8pPr marR="0" lvl="7"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8pPr>
            <a:lvl9pPr marR="0" lvl="8"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9pPr>
          </a:lstStyle>
          <a:p>
            <a:pPr marL="0" lvl="0" indent="0" algn="ctr">
              <a:spcBef>
                <a:spcPts val="0"/>
              </a:spcBef>
              <a:spcAft>
                <a:spcPts val="0"/>
              </a:spcAft>
              <a:buNone/>
              <a:defRPr/>
            </a:pPr>
            <a:r>
              <a:rPr/>
              <a:t>5</a:t>
            </a:r>
            <a:r>
              <a:rPr lang="en"/>
              <a:t>.</a:t>
            </a:r>
            <a:endParaRPr/>
          </a:p>
        </p:txBody>
      </p:sp>
      <p:sp>
        <p:nvSpPr>
          <p:cNvPr id="1108541324" name="Google Shape;166;p30"/>
          <p:cNvSpPr txBox="1"/>
          <p:nvPr/>
        </p:nvSpPr>
        <p:spPr bwMode="auto">
          <a:xfrm>
            <a:off x="4283100" y="3544012"/>
            <a:ext cx="577800"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1pPr>
            <a:lvl2pPr marR="0" lvl="1"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2pPr>
            <a:lvl3pPr marR="0" lvl="2"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3pPr>
            <a:lvl4pPr marR="0" lvl="3"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4pPr>
            <a:lvl5pPr marR="0" lvl="4"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5pPr>
            <a:lvl6pPr marR="0" lvl="5"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6pPr>
            <a:lvl7pPr marR="0" lvl="6"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7pPr>
            <a:lvl8pPr marR="0" lvl="7"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8pPr>
            <a:lvl9pPr marR="0" lvl="8"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9pPr>
          </a:lstStyle>
          <a:p>
            <a:pPr marL="0" lvl="0" indent="0" algn="ctr">
              <a:spcBef>
                <a:spcPts val="0"/>
              </a:spcBef>
              <a:spcAft>
                <a:spcPts val="0"/>
              </a:spcAft>
              <a:buNone/>
              <a:defRPr/>
            </a:pPr>
            <a:r>
              <a:rPr/>
              <a:t>6</a:t>
            </a:r>
            <a:r>
              <a:rPr lang="en"/>
              <a:t>.</a:t>
            </a:r>
            <a:endParaRPr/>
          </a:p>
        </p:txBody>
      </p:sp>
      <p:sp>
        <p:nvSpPr>
          <p:cNvPr id="1535708683" name="Google Shape;169;p30"/>
          <p:cNvSpPr txBox="1"/>
          <p:nvPr/>
        </p:nvSpPr>
        <p:spPr bwMode="auto">
          <a:xfrm>
            <a:off x="4862363" y="2472432"/>
            <a:ext cx="2702098"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a:t>Hogar Inteligente y termostatos - FSK</a:t>
            </a:r>
            <a:endParaRPr/>
          </a:p>
        </p:txBody>
      </p:sp>
      <p:sp>
        <p:nvSpPr>
          <p:cNvPr id="995512332" name="Google Shape;170;p30"/>
          <p:cNvSpPr txBox="1"/>
          <p:nvPr/>
        </p:nvSpPr>
        <p:spPr bwMode="auto">
          <a:xfrm flipH="0" flipV="0">
            <a:off x="4862363" y="3543999"/>
            <a:ext cx="2702098" cy="908382"/>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a:t>Sistemas buscapersonas - FSK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006899688" name="Google Shape;191;p32"/>
          <p:cNvSpPr txBox="1"/>
          <p:nvPr>
            <p:ph type="title"/>
          </p:nvPr>
        </p:nvSpPr>
        <p:spPr bwMode="auto">
          <a:xfrm flipH="0" flipV="0">
            <a:off x="357741" y="1573335"/>
            <a:ext cx="8428517" cy="15698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sz="9000"/>
              <a:t>G R A C I A S</a:t>
            </a:r>
            <a:endParaRPr sz="9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59" name="Google Shape;159;p30"/>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61" name="Google Shape;161;p30"/>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b="1"/>
              <a:t>Índice</a:t>
            </a:r>
            <a:endParaRPr b="1"/>
          </a:p>
        </p:txBody>
      </p:sp>
      <p:sp>
        <p:nvSpPr>
          <p:cNvPr id="162" name="Google Shape;162;p30"/>
          <p:cNvSpPr txBox="1"/>
          <p:nvPr>
            <p:ph type="title" idx="2"/>
          </p:nvPr>
        </p:nvSpPr>
        <p:spPr bwMode="auto">
          <a:xfrm>
            <a:off x="713225" y="140086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1.</a:t>
            </a:r>
            <a:endParaRPr/>
          </a:p>
        </p:txBody>
      </p:sp>
      <p:sp>
        <p:nvSpPr>
          <p:cNvPr id="163" name="Google Shape;163;p30"/>
          <p:cNvSpPr txBox="1"/>
          <p:nvPr>
            <p:ph type="title" idx="3"/>
          </p:nvPr>
        </p:nvSpPr>
        <p:spPr bwMode="auto">
          <a:xfrm>
            <a:off x="4223200" y="1400840"/>
            <a:ext cx="5760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4.</a:t>
            </a:r>
            <a:endParaRPr/>
          </a:p>
        </p:txBody>
      </p:sp>
      <p:sp>
        <p:nvSpPr>
          <p:cNvPr id="164" name="Google Shape;164;p30"/>
          <p:cNvSpPr txBox="1"/>
          <p:nvPr>
            <p:ph type="title" idx="4"/>
          </p:nvPr>
        </p:nvSpPr>
        <p:spPr bwMode="auto">
          <a:xfrm>
            <a:off x="713225" y="2472438"/>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2.</a:t>
            </a:r>
            <a:endParaRPr/>
          </a:p>
        </p:txBody>
      </p:sp>
      <p:sp>
        <p:nvSpPr>
          <p:cNvPr id="166" name="Google Shape;166;p30"/>
          <p:cNvSpPr txBox="1"/>
          <p:nvPr>
            <p:ph type="title" idx="6"/>
          </p:nvPr>
        </p:nvSpPr>
        <p:spPr bwMode="auto">
          <a:xfrm>
            <a:off x="713225" y="354401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3.</a:t>
            </a:r>
            <a:endParaRPr/>
          </a:p>
        </p:txBody>
      </p:sp>
      <p:sp>
        <p:nvSpPr>
          <p:cNvPr id="168" name="Google Shape;168;p30"/>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Fundamentos Modulación de Señales</a:t>
            </a:r>
            <a:endParaRPr/>
          </a:p>
        </p:txBody>
      </p:sp>
      <p:sp>
        <p:nvSpPr>
          <p:cNvPr id="169" name="Google Shape;169;p30"/>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Tipos de Modulación</a:t>
            </a:r>
            <a:endParaRPr/>
          </a:p>
        </p:txBody>
      </p:sp>
      <p:sp>
        <p:nvSpPr>
          <p:cNvPr id="170" name="Google Shape;170;p30"/>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Ejemplos prácticos</a:t>
            </a:r>
            <a:endParaRPr/>
          </a:p>
        </p:txBody>
      </p:sp>
      <p:sp>
        <p:nvSpPr>
          <p:cNvPr id="171" name="Google Shape;171;p30"/>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a:t>Conclusiones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89" name="Google Shape;189;p32"/>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191" name="Google Shape;191;p32"/>
          <p:cNvSpPr txBox="1"/>
          <p:nvPr>
            <p:ph type="title"/>
          </p:nvPr>
        </p:nvSpPr>
        <p:spPr bwMode="auto">
          <a:xfrm flipH="0" flipV="0">
            <a:off x="722376" y="1861300"/>
            <a:ext cx="5824426"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Fundamentos de la </a:t>
            </a:r>
            <a:br>
              <a:rPr/>
            </a:br>
            <a:r>
              <a:rPr/>
              <a:t>Modulación</a:t>
            </a:r>
            <a:endParaRPr/>
          </a:p>
        </p:txBody>
      </p:sp>
      <p:sp>
        <p:nvSpPr>
          <p:cNvPr id="192" name="Google Shape;192;p32"/>
          <p:cNvSpPr txBox="1"/>
          <p:nvPr>
            <p:ph type="title" idx="2"/>
          </p:nvPr>
        </p:nvSpPr>
        <p:spPr bwMode="auto">
          <a:xfrm>
            <a:off x="722376" y="984098"/>
            <a:ext cx="1235700" cy="8772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en"/>
              <a:t>1</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08" name="Google Shape;208;p34"/>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10" name="Google Shape;210;p34"/>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Moduladora</a:t>
            </a:r>
            <a:endParaRPr sz="1800"/>
          </a:p>
        </p:txBody>
      </p:sp>
      <p:sp>
        <p:nvSpPr>
          <p:cNvPr id="211" name="Google Shape;211;p3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a:t>
            </a:r>
            <a:r>
              <a:rPr b="1"/>
              <a:t>de la Modulación</a:t>
            </a:r>
            <a:endParaRPr b="1"/>
          </a:p>
        </p:txBody>
      </p:sp>
      <p:sp>
        <p:nvSpPr>
          <p:cNvPr id="212" name="Google Shape;212;p34"/>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La onda moduladora es la onda que contiene la información digital. Suele ser de una frecuencia más baja que la onda portadora. Su objetivo es modificar algún parámetro de la onda portadora para transmitir la información.</a:t>
            </a:r>
            <a:endParaRPr sz="1400"/>
          </a:p>
        </p:txBody>
      </p:sp>
      <p:sp>
        <p:nvSpPr>
          <p:cNvPr id="213" name="Google Shape;213;p34"/>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Es la onda electromagnética que funciona como medio para transportar la información. Es la modificación de alguno de sus parámetros a través de la Onda Moduladora lo que codifica la información.</a:t>
            </a:r>
            <a:endParaRPr sz="1400"/>
          </a:p>
        </p:txBody>
      </p:sp>
      <p:sp>
        <p:nvSpPr>
          <p:cNvPr id="214" name="Google Shape;214;p34"/>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Portadora</a:t>
            </a:r>
            <a:endParaRPr sz="1800"/>
          </a:p>
        </p:txBody>
      </p:sp>
      <p:pic>
        <p:nvPicPr>
          <p:cNvPr id="748060913" name=""/>
          <p:cNvPicPr>
            <a:picLocks noChangeAspect="1"/>
          </p:cNvPicPr>
          <p:nvPr/>
        </p:nvPicPr>
        <p:blipFill>
          <a:blip r:embed="rId3"/>
          <a:stretch/>
        </p:blipFill>
        <p:spPr bwMode="auto">
          <a:xfrm>
            <a:off x="5768162" y="1219911"/>
            <a:ext cx="2857500" cy="28765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21" name="Google Shape;221;p35"/>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23" name="Google Shape;223;p3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de la Modulación</a:t>
            </a:r>
            <a:endParaRPr sz="2800" b="1"/>
          </a:p>
        </p:txBody>
      </p:sp>
      <p:sp>
        <p:nvSpPr>
          <p:cNvPr id="224" name="Google Shape;224;p35"/>
          <p:cNvSpPr txBox="1"/>
          <p:nvPr>
            <p:ph type="subTitle" idx="4"/>
          </p:nvPr>
        </p:nvSpPr>
        <p:spPr bwMode="auto">
          <a:xfrm flipH="0" flipV="0">
            <a:off x="723724" y="1046406"/>
            <a:ext cx="3753589" cy="6770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sz="2000" b="0" u="sng"/>
              <a:t>Tipos de modulación</a:t>
            </a:r>
            <a:endParaRPr sz="2000" b="0" u="sng"/>
          </a:p>
        </p:txBody>
      </p:sp>
      <p:sp>
        <p:nvSpPr>
          <p:cNvPr id="226" name="Google Shape;226;p35"/>
          <p:cNvSpPr txBox="1"/>
          <p:nvPr>
            <p:ph type="subTitle" idx="1"/>
          </p:nvPr>
        </p:nvSpPr>
        <p:spPr bwMode="auto">
          <a:xfrm flipH="0" flipV="0">
            <a:off x="730499" y="1824515"/>
            <a:ext cx="3746814" cy="2580907"/>
          </a:xfrm>
          <a:prstGeom prst="rect">
            <a:avLst/>
          </a:prstGeom>
        </p:spPr>
        <p:txBody>
          <a:bodyPr spcFirstLastPara="1" wrap="square" lIns="91423" tIns="91423" rIns="91423" bIns="91423" anchor="t" anchorCtr="0">
            <a:noAutofit/>
          </a:bodyPr>
          <a:lstStyle/>
          <a:p>
            <a:pPr marL="217793" lvl="0" indent="-217793" algn="l">
              <a:lnSpc>
                <a:spcPct val="150000"/>
              </a:lnSpc>
              <a:spcBef>
                <a:spcPts val="0"/>
              </a:spcBef>
              <a:spcAft>
                <a:spcPts val="0"/>
              </a:spcAft>
              <a:buClr>
                <a:schemeClr val="dk1"/>
              </a:buClr>
              <a:buSzPts val="1200"/>
              <a:buFont typeface="Arial"/>
              <a:buChar char="•"/>
              <a:defRPr/>
            </a:pPr>
            <a:r>
              <a:rPr sz="1600" b="1"/>
              <a:t>Modulación de Amplitud: </a:t>
            </a:r>
            <a:r>
              <a:rPr sz="1600" b="0"/>
              <a:t>Consiste en modificar la amplitud de la onda.</a:t>
            </a:r>
            <a:endParaRPr sz="1600" b="0"/>
          </a:p>
          <a:p>
            <a:pPr lvl="0" algn="l">
              <a:lnSpc>
                <a:spcPct val="150000"/>
              </a:lnSpc>
              <a:spcBef>
                <a:spcPts val="0"/>
              </a:spcBef>
              <a:spcAft>
                <a:spcPts val="0"/>
              </a:spcAft>
              <a:defRPr/>
            </a:pPr>
            <a:endParaRPr sz="800" b="0"/>
          </a:p>
          <a:p>
            <a:pPr marL="217793" lvl="0" indent="-217793" algn="l">
              <a:lnSpc>
                <a:spcPct val="150000"/>
              </a:lnSpc>
              <a:spcBef>
                <a:spcPts val="0"/>
              </a:spcBef>
              <a:spcAft>
                <a:spcPts val="0"/>
              </a:spcAft>
              <a:buClr>
                <a:schemeClr val="dk1"/>
              </a:buClr>
              <a:buSzPts val="1200"/>
              <a:buFont typeface="Arial"/>
              <a:buChar char="•"/>
              <a:defRPr/>
            </a:pPr>
            <a:r>
              <a:rPr sz="1600" b="1"/>
              <a:t>Modulación Angular:</a:t>
            </a:r>
            <a:r>
              <a:rPr sz="1600" b="0"/>
              <a:t> Consiste en modificar el ángulo de la onda.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frecuencia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fase</a:t>
            </a:r>
            <a:endParaRPr sz="1600" b="0"/>
          </a:p>
          <a:p>
            <a:pPr marL="217793" lvl="0" indent="-217793" algn="l">
              <a:lnSpc>
                <a:spcPct val="150000"/>
              </a:lnSpc>
              <a:spcBef>
                <a:spcPts val="0"/>
              </a:spcBef>
              <a:spcAft>
                <a:spcPts val="0"/>
              </a:spcAft>
              <a:buClr>
                <a:schemeClr val="dk1"/>
              </a:buClr>
              <a:buSzPts val="1200"/>
              <a:buFont typeface="Arial"/>
              <a:buChar char="•"/>
              <a:defRPr/>
            </a:pPr>
            <a:endParaRPr sz="1600"/>
          </a:p>
        </p:txBody>
      </p:sp>
      <p:sp>
        <p:nvSpPr>
          <p:cNvPr id="1638591249" name="Google Shape;224;p35"/>
          <p:cNvSpPr txBox="1"/>
          <p:nvPr/>
        </p:nvSpPr>
        <p:spPr bwMode="auto">
          <a:xfrm flipH="0" flipV="0">
            <a:off x="4629712" y="1017724"/>
            <a:ext cx="3753588" cy="67709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sz="2000" b="0" u="sng"/>
              <a:t>Formato de modulación</a:t>
            </a:r>
            <a:endParaRPr sz="2000" b="0" u="sng"/>
          </a:p>
        </p:txBody>
      </p:sp>
      <p:sp>
        <p:nvSpPr>
          <p:cNvPr id="579213135" name="Google Shape;226;p35"/>
          <p:cNvSpPr txBox="1"/>
          <p:nvPr/>
        </p:nvSpPr>
        <p:spPr bwMode="auto">
          <a:xfrm flipH="0" flipV="0">
            <a:off x="4636487" y="1795833"/>
            <a:ext cx="3746813" cy="2580906"/>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Analógica:</a:t>
            </a:r>
            <a:endParaRPr sz="1600" b="1"/>
          </a:p>
          <a:p>
            <a:pPr marL="617842" lvl="1" indent="-217792" algn="l">
              <a:lnSpc>
                <a:spcPct val="114999"/>
              </a:lnSpc>
              <a:spcBef>
                <a:spcPts val="0"/>
              </a:spcBef>
              <a:spcAft>
                <a:spcPts val="0"/>
              </a:spcAft>
              <a:buClr>
                <a:schemeClr val="dk1"/>
              </a:buClr>
              <a:buSzPts val="1200"/>
              <a:buFont typeface="Arial"/>
              <a:buChar char="•"/>
              <a:defRPr/>
            </a:pPr>
            <a:r>
              <a:rPr sz="1600" b="0"/>
              <a:t>AM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PM</a:t>
            </a:r>
            <a:endParaRPr sz="1600" b="0"/>
          </a:p>
          <a:p>
            <a:pPr lvl="0" algn="l">
              <a:lnSpc>
                <a:spcPct val="114999"/>
              </a:lnSpc>
              <a:spcBef>
                <a:spcPts val="0"/>
              </a:spcBef>
              <a:spcAft>
                <a:spcPts val="0"/>
              </a:spcAft>
              <a:defRPr/>
            </a:pPr>
            <a:endParaRPr sz="800" b="0"/>
          </a:p>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Digital</a:t>
            </a:r>
            <a:r>
              <a:rPr sz="1600" b="1"/>
              <a:t>:</a:t>
            </a:r>
            <a:r>
              <a:rPr sz="1600" b="0"/>
              <a:t> </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ASK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PSK</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635744942"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502821545"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Tipos de</a:t>
            </a:r>
            <a:br>
              <a:rPr/>
            </a:br>
            <a:r>
              <a:rPr/>
              <a:t>Modulación</a:t>
            </a:r>
            <a:endParaRPr/>
          </a:p>
        </p:txBody>
      </p:sp>
      <p:sp>
        <p:nvSpPr>
          <p:cNvPr id="1087289357"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31057632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246448921"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ASK</a:t>
            </a:r>
            <a:endParaRPr b="1"/>
          </a:p>
        </p:txBody>
      </p:sp>
      <p:sp>
        <p:nvSpPr>
          <p:cNvPr id="1725889808"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La presencia de una amplitud específica representa un 1 y la ausencia un 0 binario. </a:t>
            </a:r>
            <a:endParaRPr sz="1600"/>
          </a:p>
        </p:txBody>
      </p:sp>
      <p:pic>
        <p:nvPicPr>
          <p:cNvPr id="1447597265" name=""/>
          <p:cNvPicPr>
            <a:picLocks noChangeAspect="1"/>
          </p:cNvPicPr>
          <p:nvPr/>
        </p:nvPicPr>
        <p:blipFill>
          <a:blip r:embed="rId3"/>
          <a:stretch/>
        </p:blipFill>
        <p:spPr bwMode="auto">
          <a:xfrm flipH="0" flipV="0">
            <a:off x="730499" y="1924333"/>
            <a:ext cx="4143562" cy="610392"/>
          </a:xfrm>
          <a:prstGeom prst="rect">
            <a:avLst/>
          </a:prstGeom>
        </p:spPr>
      </p:pic>
      <p:pic>
        <p:nvPicPr>
          <p:cNvPr id="1561029310" name=""/>
          <p:cNvPicPr>
            <a:picLocks noChangeAspect="1"/>
          </p:cNvPicPr>
          <p:nvPr/>
        </p:nvPicPr>
        <p:blipFill>
          <a:blip r:embed="rId4"/>
          <a:stretch/>
        </p:blipFill>
        <p:spPr bwMode="auto">
          <a:xfrm flipH="0" flipV="0">
            <a:off x="730499" y="2594503"/>
            <a:ext cx="4143562" cy="2165103"/>
          </a:xfrm>
          <a:prstGeom prst="rect">
            <a:avLst/>
          </a:prstGeom>
        </p:spPr>
      </p:pic>
      <p:sp>
        <p:nvSpPr>
          <p:cNvPr id="786141058" name="Google Shape;213;p34"/>
          <p:cNvSpPr txBox="1"/>
          <p:nvPr/>
        </p:nvSpPr>
        <p:spPr bwMode="auto">
          <a:xfrm flipH="0" flipV="0">
            <a:off x="5436259" y="1219911"/>
            <a:ext cx="2904786" cy="9233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50" lvl="0" indent="-261850" algn="just">
              <a:lnSpc>
                <a:spcPct val="150000"/>
              </a:lnSpc>
              <a:spcBef>
                <a:spcPts val="0"/>
              </a:spcBef>
              <a:spcAft>
                <a:spcPts val="0"/>
              </a:spcAft>
              <a:buClr>
                <a:schemeClr val="dk1"/>
              </a:buClr>
              <a:buSzPts val="1200"/>
              <a:buFont typeface="Arial"/>
              <a:buChar char="•"/>
              <a:defRPr/>
            </a:pPr>
            <a:r>
              <a:rPr sz="1600" b="0"/>
              <a:t>Simpleza</a:t>
            </a:r>
            <a:endParaRPr sz="1600" b="0"/>
          </a:p>
          <a:p>
            <a:pPr marL="261850" lvl="0" indent="-261850" algn="just">
              <a:lnSpc>
                <a:spcPct val="150000"/>
              </a:lnSpc>
              <a:spcBef>
                <a:spcPts val="0"/>
              </a:spcBef>
              <a:spcAft>
                <a:spcPts val="0"/>
              </a:spcAft>
              <a:buClr>
                <a:schemeClr val="dk1"/>
              </a:buClr>
              <a:buSzPts val="1200"/>
              <a:buFont typeface="Arial"/>
              <a:buChar char="•"/>
              <a:defRPr/>
            </a:pPr>
            <a:r>
              <a:rPr sz="1600" b="0"/>
              <a:t>Eficiencia energética</a:t>
            </a:r>
            <a:endParaRPr sz="1600" b="0"/>
          </a:p>
        </p:txBody>
      </p:sp>
      <p:sp>
        <p:nvSpPr>
          <p:cNvPr id="1227547798" name="Google Shape;213;p34"/>
          <p:cNvSpPr txBox="1"/>
          <p:nvPr/>
        </p:nvSpPr>
        <p:spPr bwMode="auto">
          <a:xfrm flipH="0" flipV="0">
            <a:off x="5519212" y="2753656"/>
            <a:ext cx="2904786" cy="92339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Susceptible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Poca eficiencia espectral</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880446594"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818946738"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FSK</a:t>
            </a:r>
            <a:endParaRPr b="1"/>
          </a:p>
        </p:txBody>
      </p:sp>
      <p:sp>
        <p:nvSpPr>
          <p:cNvPr id="731391706"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frecuenicas para representar 0 o 1 en binario.</a:t>
            </a:r>
            <a:r>
              <a:rPr sz="1600"/>
              <a:t> </a:t>
            </a:r>
            <a:endParaRPr sz="1600"/>
          </a:p>
        </p:txBody>
      </p:sp>
      <p:sp>
        <p:nvSpPr>
          <p:cNvPr id="151170819" name="Google Shape;213;p34"/>
          <p:cNvSpPr txBox="1"/>
          <p:nvPr/>
        </p:nvSpPr>
        <p:spPr bwMode="auto">
          <a:xfrm flipH="0" flipV="0">
            <a:off x="5436258" y="1219911"/>
            <a:ext cx="3093072"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Fácil de implementar</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762478051" name="Google Shape;213;p34"/>
          <p:cNvSpPr txBox="1"/>
          <p:nvPr/>
        </p:nvSpPr>
        <p:spPr bwMode="auto">
          <a:xfrm flipH="0" flipV="0">
            <a:off x="5519212" y="2930865"/>
            <a:ext cx="3010118" cy="152151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ancho de banda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Velocidad de datos</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a:t>
            </a:r>
            <a:endParaRPr sz="1600" b="0"/>
          </a:p>
        </p:txBody>
      </p:sp>
      <p:pic>
        <p:nvPicPr>
          <p:cNvPr id="1795722006" name=""/>
          <p:cNvPicPr>
            <a:picLocks noChangeAspect="1"/>
          </p:cNvPicPr>
          <p:nvPr/>
        </p:nvPicPr>
        <p:blipFill>
          <a:blip r:embed="rId3"/>
          <a:stretch/>
        </p:blipFill>
        <p:spPr bwMode="auto">
          <a:xfrm flipH="0" flipV="0">
            <a:off x="719974" y="1924331"/>
            <a:ext cx="4154087" cy="611397"/>
          </a:xfrm>
          <a:prstGeom prst="rect">
            <a:avLst/>
          </a:prstGeom>
        </p:spPr>
      </p:pic>
      <p:pic>
        <p:nvPicPr>
          <p:cNvPr id="1304171078" name=""/>
          <p:cNvPicPr>
            <a:picLocks noChangeAspect="1"/>
          </p:cNvPicPr>
          <p:nvPr/>
        </p:nvPicPr>
        <p:blipFill>
          <a:blip r:embed="rId4"/>
          <a:stretch/>
        </p:blipFill>
        <p:spPr bwMode="auto">
          <a:xfrm flipH="0" flipV="0">
            <a:off x="730499" y="2591425"/>
            <a:ext cx="4143562" cy="21712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629175785"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119267162"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PSK</a:t>
            </a:r>
            <a:r>
              <a:rPr sz="2800" b="1"/>
              <a:t> y órdenes mayores</a:t>
            </a:r>
            <a:endParaRPr b="1"/>
          </a:p>
        </p:txBody>
      </p:sp>
      <p:sp>
        <p:nvSpPr>
          <p:cNvPr id="625925752"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fases para representar 0 o 1 en binario.</a:t>
            </a:r>
            <a:r>
              <a:rPr sz="1600"/>
              <a:t> </a:t>
            </a:r>
            <a:endParaRPr sz="1600"/>
          </a:p>
        </p:txBody>
      </p:sp>
      <p:sp>
        <p:nvSpPr>
          <p:cNvPr id="1212784250"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507819549" name="Google Shape;213;p34"/>
          <p:cNvSpPr txBox="1"/>
          <p:nvPr/>
        </p:nvSpPr>
        <p:spPr bwMode="auto">
          <a:xfrm flipH="0" flipV="0">
            <a:off x="5519212" y="2930864"/>
            <a:ext cx="3010117" cy="1521517"/>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Implementación compleja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Receptor complejo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Ruido en órdenes mayores</a:t>
            </a:r>
            <a:endParaRPr sz="1600" b="0"/>
          </a:p>
        </p:txBody>
      </p:sp>
      <p:pic>
        <p:nvPicPr>
          <p:cNvPr id="1305190547" name=""/>
          <p:cNvPicPr>
            <a:picLocks noChangeAspect="1"/>
          </p:cNvPicPr>
          <p:nvPr/>
        </p:nvPicPr>
        <p:blipFill>
          <a:blip r:embed="rId3"/>
          <a:stretch/>
        </p:blipFill>
        <p:spPr bwMode="auto">
          <a:xfrm flipH="0" flipV="0">
            <a:off x="730499" y="1916075"/>
            <a:ext cx="4143560" cy="584423"/>
          </a:xfrm>
          <a:prstGeom prst="rect">
            <a:avLst/>
          </a:prstGeom>
        </p:spPr>
      </p:pic>
      <p:pic>
        <p:nvPicPr>
          <p:cNvPr id="1970951432" name=""/>
          <p:cNvPicPr>
            <a:picLocks noChangeAspect="1"/>
          </p:cNvPicPr>
          <p:nvPr/>
        </p:nvPicPr>
        <p:blipFill>
          <a:blip r:embed="rId4"/>
          <a:stretch/>
        </p:blipFill>
        <p:spPr bwMode="auto">
          <a:xfrm flipH="0" flipV="0">
            <a:off x="719974" y="2642900"/>
            <a:ext cx="4154087" cy="2082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14</Slides>
  <Notes>14</Notes>
  <HiddenSlides>0</HiddenSlides>
  <MMClips>2</MMClips>
  <ScaleCrop>0</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revision>3</cp:revision>
  <dcterms:modified xsi:type="dcterms:W3CDTF">2025-05-06T09:50:40Z</dcterms:modified>
</cp:coreProperties>
</file>