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14.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10.xml" ContentType="application/vnd.openxmlformats-officedocument.presentationml.notesSlide+xml"/>
  <Override PartName="/ppt/slides/slide13.xml" ContentType="application/vnd.openxmlformats-officedocument.presentationml.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notesSlides/notesSlide8.xml" ContentType="application/vnd.openxmlformats-officedocument.presentationml.notesSlide+xml"/>
  <Override PartName="/ppt/slideLayouts/slideLayout25.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notesSlides/notesSlide4.xml" ContentType="application/vnd.openxmlformats-officedocument.presentationml.notesSlide+xml"/>
  <Override PartName="/ppt/notesSlides/notesSlide9.xml" ContentType="application/vnd.openxmlformats-officedocument.presentationml.notesSlide+xml"/>
  <Override PartName="/ppt/slideLayouts/slideLayout19.xml" ContentType="application/vnd.openxmlformats-officedocument.presentationml.slideLayout+xml"/>
  <Override PartName="/ppt/notesSlides/notesSlide13.xml" ContentType="application/vnd.openxmlformats-officedocument.presentationml.notesSlide+xml"/>
  <Override PartName="/ppt/slideLayouts/slideLayout17.xml" ContentType="application/vnd.openxmlformats-officedocument.presentationml.slideLayout+xml"/>
  <Override PartName="/ppt/slides/slide7.xml" ContentType="application/vnd.openxmlformats-officedocument.presentationml.slide+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s/slide1.xml" ContentType="application/vnd.openxmlformats-officedocument.presentationml.slide+xml"/>
  <Override PartName="/ppt/slideLayouts/slideLayout14.xml" ContentType="application/vnd.openxmlformats-officedocument.presentationml.slideLayout+xml"/>
  <Override PartName="/ppt/slideLayouts/slideLayout8.xml" ContentType="application/vnd.openxmlformats-officedocument.presentationml.slideLayout+xml"/>
  <Override PartName="/ppt/notesSlides/notesSlide12.xml" ContentType="application/vnd.openxmlformats-officedocument.presentationml.notesSlide+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s/slide5.xml" ContentType="application/vnd.openxmlformats-officedocument.presentationml.slide+xml"/>
  <Override PartName="/ppt/slideLayouts/slideLayout2.xml" ContentType="application/vnd.openxmlformats-officedocument.presentationml.slideLayout+xml"/>
  <Override PartName="/ppt/slides/slide4.xml" ContentType="application/vnd.openxmlformats-officedocument.presentationml.slide+xml"/>
  <Override PartName="/ppt/slideLayouts/slideLayout12.xml" ContentType="application/vnd.openxmlformats-officedocument.presentationml.slideLayout+xml"/>
  <Override PartName="/ppt/slideMasters/slideMaster2.xml" ContentType="application/vnd.openxmlformats-officedocument.presentationml.slideMaster+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notesMasters/notesMaster1.xml" ContentType="application/vnd.openxmlformats-officedocument.presentationml.notesMaster+xml"/>
  <Override PartName="/ppt/theme/theme3.xml" ContentType="application/vnd.openxmlformats-officedocument.theme+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s/slide14.xml" ContentType="application/vnd.openxmlformats-officedocument.presentationml.slide+xml"/>
  <Override PartName="/ppt/slideMasters/slideMaster1.xml" ContentType="application/vnd.openxmlformats-officedocument.presentationml.slideMaster+xml"/>
  <Override PartName="/ppt/theme/theme2.xml" ContentType="application/vnd.openxmlformats-officedocument.theme+xml"/>
  <Override PartName="/ppt/slideLayouts/slideLayout15.xml" ContentType="application/vnd.openxmlformats-officedocument.presentationml.slideLayout+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slideLayouts/slideLayout18.xml" ContentType="application/vnd.openxmlformats-officedocument.presentationml.slideLayout+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autoCompressPictures="0" embedTrueTypeFonts="1" saveSubsetFonts="1" strictFirstAndLastChars="0">
  <p:sldMasterIdLst>
    <p:sldMasterId id="2147483648" r:id="rId1"/>
    <p:sldMasterId id="2147483671" r:id="rId2"/>
  </p:sldMasterIdLst>
  <p:notesMasterIdLst>
    <p:notesMasterId r:id="rId20"/>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9144000" cy="5143500"/>
  <p:notesSz cx="6858000" cy="9144000"/>
  <p:defaultText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104" d="100"/>
          <a:sy n="104" d="100"/>
        </p:scale>
        <p:origin x="-1236" y="-90"/>
      </p:cViewPr>
      <p:guideLst>
        <p:guide pos="2160" orient="horz"/>
        <p:guide pos="2880"/>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theme" Target="theme/theme1.xml"/><Relationship Id="rId4" Type="http://schemas.openxmlformats.org/officeDocument/2006/relationships/theme" Target="theme/theme2.xml"/><Relationship Id="rId5" Type="http://schemas.openxmlformats.org/officeDocument/2006/relationships/theme" Target="theme/theme3.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notesMaster" Target="notesMasters/notesMaster1.xml"/><Relationship Id="rId21" Type="http://schemas.openxmlformats.org/officeDocument/2006/relationships/presProps" Target="presProps.xml" /><Relationship Id="rId22" Type="http://schemas.openxmlformats.org/officeDocument/2006/relationships/tableStyles" Target="tableStyles.xml" /><Relationship Id="rId23"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spTree>
      <p:nvGrpSpPr>
        <p:cNvPr id="1" name=""/>
        <p:cNvGrpSpPr/>
        <p:nvPr/>
      </p:nvGrpSpPr>
      <p:grpSpPr bwMode="auto">
        <a:xfrm>
          <a:off x="0" y="0"/>
          <a:ext cx="0" cy="0"/>
          <a:chOff x="0" y="0"/>
          <a:chExt cx="0" cy="0"/>
        </a:xfrm>
      </p:grpSpPr>
      <p:sp>
        <p:nvSpPr>
          <p:cNvPr id="3" name="Google Shape;3;n"/>
          <p:cNvSpPr/>
          <p:nvPr>
            <p:ph type="sldImg" idx="2"/>
          </p:nvPr>
        </p:nvSpPr>
        <p:spPr bwMode="auto">
          <a:xfrm>
            <a:off x="381300" y="685800"/>
            <a:ext cx="6096075" cy="3429000"/>
          </a:xfrm>
          <a:custGeom>
            <a:avLst/>
            <a:gdLst/>
            <a:ahLst/>
            <a:cxnLst/>
            <a:rect l="l" t="t" r="r" b="b"/>
            <a:pathLst>
              <a:path w="120000" h="120000" fill="norm" stroke="1"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bwMode="auto">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pPr>
              <a:defRPr/>
            </a:pPr>
            <a:endParaRPr/>
          </a:p>
        </p:txBody>
      </p:sp>
    </p:spTree>
  </p:cSld>
  <p:clrMap bg1="lt1" tx1="dk1" bg2="dk2" tx2="lt2" accent1="accent1" accent2="accent2" accent3="accent3" accent4="accent4" accent5="accent5" accent6="accent6" hlink="hlink" folHlink="folHlink"/>
  <p:notes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34" name="Google Shape;134;g348300ce307_0_0: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135" name="Google Shape;135;g348300ce307_0_0: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585107054" name="Google Shape;204;g54dda1946d_6_332:notes"/>
          <p:cNvSpPr/>
          <p:nvPr>
            <p:ph type="sldImg" idx="2"/>
          </p:nvPr>
        </p:nvSpPr>
        <p:spPr bwMode="auto">
          <a:xfrm>
            <a:off x="381299" y="685800"/>
            <a:ext cx="6095999"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1638300655" name="Google Shape;205;g54dda1946d_6_332:notes"/>
          <p:cNvSpPr txBox="1"/>
          <p:nvPr>
            <p:ph type="body" idx="1"/>
          </p:nvPr>
        </p:nvSpPr>
        <p:spPr bwMode="auto">
          <a:xfrm>
            <a:off x="685800" y="4343400"/>
            <a:ext cx="5486400" cy="4114800"/>
          </a:xfrm>
          <a:prstGeom prst="rect">
            <a:avLst/>
          </a:prstGeom>
        </p:spPr>
        <p:txBody>
          <a:bodyPr spcFirstLastPara="1" wrap="square" lIns="91423" tIns="91423" rIns="91423" bIns="91423" anchor="t" anchorCtr="0">
            <a:noAutofit/>
          </a:bodyPr>
          <a:lstStyle/>
          <a:p>
            <a:pPr marL="0" lvl="0" indent="0" algn="l">
              <a:spcBef>
                <a:spcPts val="0"/>
              </a:spcBef>
              <a:spcAft>
                <a:spcPts val="0"/>
              </a:spcAft>
              <a:buNone/>
              <a:defRPr/>
            </a:pPr>
            <a:endParaRPr/>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85925463" name="Google Shape;204;g54dda1946d_6_332:notes"/>
          <p:cNvSpPr/>
          <p:nvPr>
            <p:ph type="sldImg" idx="2"/>
          </p:nvPr>
        </p:nvSpPr>
        <p:spPr bwMode="auto">
          <a:xfrm>
            <a:off x="381299" y="685800"/>
            <a:ext cx="6095999"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560576825" name="Google Shape;205;g54dda1946d_6_332:notes"/>
          <p:cNvSpPr txBox="1"/>
          <p:nvPr>
            <p:ph type="body" idx="1"/>
          </p:nvPr>
        </p:nvSpPr>
        <p:spPr bwMode="auto">
          <a:xfrm>
            <a:off x="685800" y="4343400"/>
            <a:ext cx="5486400" cy="4114800"/>
          </a:xfrm>
          <a:prstGeom prst="rect">
            <a:avLst/>
          </a:prstGeom>
        </p:spPr>
        <p:txBody>
          <a:bodyPr spcFirstLastPara="1" wrap="square" lIns="91423" tIns="91423" rIns="91423" bIns="91423" anchor="t" anchorCtr="0">
            <a:noAutofit/>
          </a:bodyPr>
          <a:lstStyle/>
          <a:p>
            <a:pPr marL="0" lvl="0" indent="0" algn="l">
              <a:spcBef>
                <a:spcPts val="0"/>
              </a:spcBef>
              <a:spcAft>
                <a:spcPts val="0"/>
              </a:spcAft>
              <a:buNone/>
              <a:defRPr/>
            </a:pPr>
            <a:endParaRPr/>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794512725" name="Google Shape;185;g347e906a12e_0_14008:notes"/>
          <p:cNvSpPr/>
          <p:nvPr>
            <p:ph type="sldImg" idx="2"/>
          </p:nvPr>
        </p:nvSpPr>
        <p:spPr bwMode="auto">
          <a:xfrm>
            <a:off x="381299" y="685800"/>
            <a:ext cx="6095999"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1846633732" name="Google Shape;186;g347e906a12e_0_14008:notes"/>
          <p:cNvSpPr txBox="1"/>
          <p:nvPr>
            <p:ph type="body" idx="1"/>
          </p:nvPr>
        </p:nvSpPr>
        <p:spPr bwMode="auto">
          <a:xfrm>
            <a:off x="685800" y="4343400"/>
            <a:ext cx="5486400" cy="4114800"/>
          </a:xfrm>
          <a:prstGeom prst="rect">
            <a:avLst/>
          </a:prstGeom>
        </p:spPr>
        <p:txBody>
          <a:bodyPr spcFirstLastPara="1" wrap="square" lIns="91423" tIns="91423" rIns="91423" bIns="91423" anchor="t" anchorCtr="0">
            <a:noAutofit/>
          </a:bodyPr>
          <a:lstStyle/>
          <a:p>
            <a:pPr marL="0" lvl="0" indent="0" algn="l">
              <a:spcBef>
                <a:spcPts val="0"/>
              </a:spcBef>
              <a:spcAft>
                <a:spcPts val="0"/>
              </a:spcAft>
              <a:buNone/>
              <a:defRPr/>
            </a:pPr>
            <a:endParaRPr/>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806083165" name="Google Shape;155;g348300ce307_0_10:notes"/>
          <p:cNvSpPr/>
          <p:nvPr>
            <p:ph type="sldImg" idx="2"/>
          </p:nvPr>
        </p:nvSpPr>
        <p:spPr bwMode="auto">
          <a:xfrm>
            <a:off x="381299" y="685800"/>
            <a:ext cx="6095999"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1920961572" name="Google Shape;156;g348300ce307_0_10:notes"/>
          <p:cNvSpPr txBox="1"/>
          <p:nvPr>
            <p:ph type="body" idx="1"/>
          </p:nvPr>
        </p:nvSpPr>
        <p:spPr bwMode="auto">
          <a:xfrm>
            <a:off x="685800" y="4343400"/>
            <a:ext cx="5486400" cy="4114800"/>
          </a:xfrm>
          <a:prstGeom prst="rect">
            <a:avLst/>
          </a:prstGeom>
        </p:spPr>
        <p:txBody>
          <a:bodyPr spcFirstLastPara="1" wrap="square" lIns="91423" tIns="91423" rIns="91423" bIns="91423" anchor="t" anchorCtr="0">
            <a:noAutofit/>
          </a:bodyPr>
          <a:lstStyle/>
          <a:p>
            <a:pPr marL="0" lvl="0" indent="0" algn="l">
              <a:spcBef>
                <a:spcPts val="0"/>
              </a:spcBef>
              <a:spcAft>
                <a:spcPts val="0"/>
              </a:spcAft>
              <a:buNone/>
              <a:defRPr/>
            </a:pPr>
            <a:endParaRPr/>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491163601" name="Google Shape;185;g347e906a12e_0_14008:notes"/>
          <p:cNvSpPr/>
          <p:nvPr>
            <p:ph type="sldImg" idx="2"/>
          </p:nvPr>
        </p:nvSpPr>
        <p:spPr bwMode="auto">
          <a:xfrm>
            <a:off x="381299" y="685800"/>
            <a:ext cx="6095999"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368153688" name="Google Shape;186;g347e906a12e_0_14008:notes"/>
          <p:cNvSpPr txBox="1"/>
          <p:nvPr>
            <p:ph type="body" idx="1"/>
          </p:nvPr>
        </p:nvSpPr>
        <p:spPr bwMode="auto">
          <a:xfrm>
            <a:off x="685800" y="4343400"/>
            <a:ext cx="5486400" cy="4114800"/>
          </a:xfrm>
          <a:prstGeom prst="rect">
            <a:avLst/>
          </a:prstGeom>
        </p:spPr>
        <p:txBody>
          <a:bodyPr spcFirstLastPara="1" wrap="square" lIns="91423" tIns="91423" rIns="91423" bIns="91423" anchor="t" anchorCtr="0">
            <a:noAutofit/>
          </a:bodyPr>
          <a:lstStyle/>
          <a:p>
            <a:pPr marL="0" lvl="0" indent="0" algn="l">
              <a:spcBef>
                <a:spcPts val="0"/>
              </a:spcBef>
              <a:spcAft>
                <a:spcPts val="0"/>
              </a:spcAft>
              <a:buNone/>
              <a:defRPr/>
            </a:pPr>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55" name="Google Shape;155;g348300ce307_0_10: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156" name="Google Shape;156;g348300ce307_0_10: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85" name="Google Shape;185;g347e906a12e_0_14008: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186" name="Google Shape;186;g347e906a12e_0_14008: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204" name="Google Shape;204;g54dda1946d_6_332: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205" name="Google Shape;205;g54dda1946d_6_332: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217" name="Google Shape;217;g184d99d1a72_0_15: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218" name="Google Shape;218;g184d99d1a72_0_15: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2041364567" name="Google Shape;185;g347e906a12e_0_14008:notes"/>
          <p:cNvSpPr/>
          <p:nvPr>
            <p:ph type="sldImg" idx="2"/>
          </p:nvPr>
        </p:nvSpPr>
        <p:spPr bwMode="auto">
          <a:xfrm>
            <a:off x="381299" y="685800"/>
            <a:ext cx="6095999"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1111693733" name="Google Shape;186;g347e906a12e_0_14008:notes"/>
          <p:cNvSpPr txBox="1"/>
          <p:nvPr>
            <p:ph type="body" idx="1"/>
          </p:nvPr>
        </p:nvSpPr>
        <p:spPr bwMode="auto">
          <a:xfrm>
            <a:off x="685800" y="4343400"/>
            <a:ext cx="5486400" cy="4114800"/>
          </a:xfrm>
          <a:prstGeom prst="rect">
            <a:avLst/>
          </a:prstGeom>
        </p:spPr>
        <p:txBody>
          <a:bodyPr spcFirstLastPara="1" wrap="square" lIns="91423" tIns="91423" rIns="91423" bIns="91423" anchor="t" anchorCtr="0">
            <a:noAutofit/>
          </a:bodyPr>
          <a:lstStyle/>
          <a:p>
            <a:pPr marL="0" lvl="0" indent="0" algn="l">
              <a:spcBef>
                <a:spcPts val="0"/>
              </a:spcBef>
              <a:spcAft>
                <a:spcPts val="0"/>
              </a:spcAft>
              <a:buNone/>
              <a:defRPr/>
            </a:pPr>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85523871" name="Google Shape;204;g54dda1946d_6_332:notes"/>
          <p:cNvSpPr/>
          <p:nvPr>
            <p:ph type="sldImg" idx="2"/>
          </p:nvPr>
        </p:nvSpPr>
        <p:spPr bwMode="auto">
          <a:xfrm>
            <a:off x="381299" y="685800"/>
            <a:ext cx="6095999"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1887276271" name="Google Shape;205;g54dda1946d_6_332:notes"/>
          <p:cNvSpPr txBox="1"/>
          <p:nvPr>
            <p:ph type="body" idx="1"/>
          </p:nvPr>
        </p:nvSpPr>
        <p:spPr bwMode="auto">
          <a:xfrm>
            <a:off x="685800" y="4343400"/>
            <a:ext cx="5486400" cy="4114800"/>
          </a:xfrm>
          <a:prstGeom prst="rect">
            <a:avLst/>
          </a:prstGeom>
        </p:spPr>
        <p:txBody>
          <a:bodyPr spcFirstLastPara="1" wrap="square" lIns="91423" tIns="91423" rIns="91423" bIns="91423" anchor="t" anchorCtr="0">
            <a:noAutofit/>
          </a:bodyPr>
          <a:lstStyle/>
          <a:p>
            <a:pPr marL="0" lvl="0" indent="0" algn="l">
              <a:spcBef>
                <a:spcPts val="0"/>
              </a:spcBef>
              <a:spcAft>
                <a:spcPts val="0"/>
              </a:spcAft>
              <a:buNone/>
              <a:defRPr/>
            </a:pPr>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7904962" name="Google Shape;204;g54dda1946d_6_332:notes"/>
          <p:cNvSpPr/>
          <p:nvPr>
            <p:ph type="sldImg" idx="2"/>
          </p:nvPr>
        </p:nvSpPr>
        <p:spPr bwMode="auto">
          <a:xfrm>
            <a:off x="381299" y="685800"/>
            <a:ext cx="6095999"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170742729" name="Google Shape;205;g54dda1946d_6_332:notes"/>
          <p:cNvSpPr txBox="1"/>
          <p:nvPr>
            <p:ph type="body" idx="1"/>
          </p:nvPr>
        </p:nvSpPr>
        <p:spPr bwMode="auto">
          <a:xfrm>
            <a:off x="685800" y="4343400"/>
            <a:ext cx="5486400" cy="4114800"/>
          </a:xfrm>
          <a:prstGeom prst="rect">
            <a:avLst/>
          </a:prstGeom>
        </p:spPr>
        <p:txBody>
          <a:bodyPr spcFirstLastPara="1" wrap="square" lIns="91423" tIns="91423" rIns="91423" bIns="91423" anchor="t" anchorCtr="0">
            <a:noAutofit/>
          </a:bodyPr>
          <a:lstStyle/>
          <a:p>
            <a:pPr marL="0" lvl="0" indent="0" algn="l">
              <a:spcBef>
                <a:spcPts val="0"/>
              </a:spcBef>
              <a:spcAft>
                <a:spcPts val="0"/>
              </a:spcAft>
              <a:buNone/>
              <a:defRPr/>
            </a:pPr>
            <a:endParaRPr/>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554029692" name="Google Shape;204;g54dda1946d_6_332:notes"/>
          <p:cNvSpPr/>
          <p:nvPr>
            <p:ph type="sldImg" idx="2"/>
          </p:nvPr>
        </p:nvSpPr>
        <p:spPr bwMode="auto">
          <a:xfrm>
            <a:off x="381299" y="685800"/>
            <a:ext cx="6095999"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1136506933" name="Google Shape;205;g54dda1946d_6_332:notes"/>
          <p:cNvSpPr txBox="1"/>
          <p:nvPr>
            <p:ph type="body" idx="1"/>
          </p:nvPr>
        </p:nvSpPr>
        <p:spPr bwMode="auto">
          <a:xfrm>
            <a:off x="685800" y="4343400"/>
            <a:ext cx="5486400" cy="4114800"/>
          </a:xfrm>
          <a:prstGeom prst="rect">
            <a:avLst/>
          </a:prstGeom>
        </p:spPr>
        <p:txBody>
          <a:bodyPr spcFirstLastPara="1" wrap="square" lIns="91423" tIns="91423" rIns="91423" bIns="91423" anchor="t" anchorCtr="0">
            <a:noAutofit/>
          </a:bodyPr>
          <a:lstStyle/>
          <a:p>
            <a:pPr marL="0" lvl="0" indent="0" algn="l">
              <a:spcBef>
                <a:spcPts val="0"/>
              </a:spcBef>
              <a:spcAft>
                <a:spcPts val="0"/>
              </a:spcAft>
              <a:buNone/>
              <a:defRPr/>
            </a:pPr>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tBDfr" TargetMode="External"/></Relationships>
</file>

<file path=ppt/slideLayouts/_rels/slideLayout2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slide" preserve="0" showMasterPhAnim="0" showMasterSp="1" type="title" userDrawn="1">
  <p:cSld name="TITLE">
    <p:spTree>
      <p:nvGrpSpPr>
        <p:cNvPr id="1" name=""/>
        <p:cNvGrpSpPr/>
        <p:nvPr/>
      </p:nvGrpSpPr>
      <p:grpSpPr bwMode="auto">
        <a:xfrm>
          <a:off x="0" y="0"/>
          <a:ext cx="0" cy="0"/>
          <a:chOff x="0" y="0"/>
          <a:chExt cx="0" cy="0"/>
        </a:xfrm>
      </p:grpSpPr>
      <p:sp>
        <p:nvSpPr>
          <p:cNvPr id="9" name="Google Shape;9;p2"/>
          <p:cNvSpPr/>
          <p:nvPr/>
        </p:nvSpPr>
        <p:spPr bwMode="auto">
          <a:xfrm rot="10800000" flipH="1">
            <a:off x="117900" y="119099"/>
            <a:ext cx="8908200" cy="4731900"/>
          </a:xfrm>
          <a:prstGeom prst="roundRect">
            <a:avLst>
              <a:gd name="adj" fmla="val 1779"/>
            </a:avLst>
          </a:prstGeom>
          <a:solidFill>
            <a:schemeClr val="dk1"/>
          </a:solidFill>
          <a:ln>
            <a:noFill/>
          </a:ln>
        </p:spPr>
        <p:txBody>
          <a:bodyPr spcFirstLastPara="1" wrap="square" lIns="91425" tIns="91425" rIns="91425" bIns="91425" anchor="ctr" anchorCtr="0">
            <a:noAutofit/>
          </a:bodyPr>
          <a:lstStyle/>
          <a:p>
            <a:pPr marL="0" lvl="0" indent="0" algn="ctr">
              <a:spcBef>
                <a:spcPts val="0"/>
              </a:spcBef>
              <a:spcAft>
                <a:spcPts val="0"/>
              </a:spcAft>
              <a:buNone/>
              <a:defRPr/>
            </a:pPr>
            <a:endParaRPr>
              <a:latin typeface="Open Sans"/>
              <a:ea typeface="Open Sans"/>
              <a:cs typeface="Open Sans"/>
            </a:endParaRPr>
          </a:p>
        </p:txBody>
      </p:sp>
      <p:sp>
        <p:nvSpPr>
          <p:cNvPr id="10" name="Google Shape;10;p2"/>
          <p:cNvSpPr txBox="1"/>
          <p:nvPr>
            <p:ph type="ctrTitle"/>
          </p:nvPr>
        </p:nvSpPr>
        <p:spPr bwMode="auto">
          <a:xfrm>
            <a:off x="713225" y="1066800"/>
            <a:ext cx="5407800" cy="16623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rgbClr val="191919"/>
              </a:buClr>
              <a:buSzPts val="5200"/>
              <a:buNone/>
              <a:defRPr sz="6000">
                <a:solidFill>
                  <a:schemeClr val="lt1"/>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pPr>
              <a:defRPr/>
            </a:pPr>
            <a:endParaRPr/>
          </a:p>
        </p:txBody>
      </p:sp>
      <p:sp>
        <p:nvSpPr>
          <p:cNvPr id="11" name="Google Shape;11;p2"/>
          <p:cNvSpPr txBox="1"/>
          <p:nvPr>
            <p:ph type="subTitle" idx="1"/>
          </p:nvPr>
        </p:nvSpPr>
        <p:spPr bwMode="auto">
          <a:xfrm>
            <a:off x="713226" y="3395547"/>
            <a:ext cx="6350100" cy="431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l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pPr>
              <a:defRPr/>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ig number" preserve="0" showMasterPhAnim="0" showMasterSp="1" userDrawn="1">
  <p:cSld name="BIG_NUMBER">
    <p:spTree>
      <p:nvGrpSpPr>
        <p:cNvPr id="1" name=""/>
        <p:cNvGrpSpPr/>
        <p:nvPr/>
      </p:nvGrpSpPr>
      <p:grpSpPr bwMode="auto">
        <a:xfrm>
          <a:off x="0" y="0"/>
          <a:ext cx="0" cy="0"/>
          <a:chOff x="0" y="0"/>
          <a:chExt cx="0" cy="0"/>
        </a:xfrm>
      </p:grpSpPr>
      <p:sp>
        <p:nvSpPr>
          <p:cNvPr id="48" name="Google Shape;48;p11"/>
          <p:cNvSpPr/>
          <p:nvPr/>
        </p:nvSpPr>
        <p:spPr bwMode="auto">
          <a:xfrm rot="10800000" flipH="1">
            <a:off x="117900" y="119099"/>
            <a:ext cx="8908200" cy="4731900"/>
          </a:xfrm>
          <a:prstGeom prst="roundRect">
            <a:avLst>
              <a:gd name="adj" fmla="val 1779"/>
            </a:avLst>
          </a:prstGeom>
          <a:solidFill>
            <a:schemeClr val="dk1"/>
          </a:solidFill>
          <a:ln>
            <a:noFill/>
          </a:ln>
        </p:spPr>
        <p:txBody>
          <a:bodyPr spcFirstLastPara="1" wrap="square" lIns="91425" tIns="91425" rIns="91425" bIns="91425" anchor="ctr" anchorCtr="0">
            <a:noAutofit/>
          </a:bodyPr>
          <a:lstStyle/>
          <a:p>
            <a:pPr marL="0" lvl="0" indent="0" algn="ctr">
              <a:spcBef>
                <a:spcPts val="0"/>
              </a:spcBef>
              <a:spcAft>
                <a:spcPts val="0"/>
              </a:spcAft>
              <a:buNone/>
              <a:defRPr/>
            </a:pPr>
            <a:endParaRPr>
              <a:latin typeface="Open Sans"/>
              <a:ea typeface="Open Sans"/>
              <a:cs typeface="Open Sans"/>
            </a:endParaRPr>
          </a:p>
        </p:txBody>
      </p:sp>
      <p:sp>
        <p:nvSpPr>
          <p:cNvPr id="49" name="Google Shape;49;p11"/>
          <p:cNvSpPr txBox="1"/>
          <p:nvPr>
            <p:ph type="title" hasCustomPrompt="1"/>
          </p:nvPr>
        </p:nvSpPr>
        <p:spPr bwMode="auto">
          <a:xfrm>
            <a:off x="1284000" y="1288150"/>
            <a:ext cx="6576000" cy="1526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9600"/>
              <a:buNone/>
              <a:defRPr sz="6000">
                <a:solidFill>
                  <a:schemeClr val="lt1"/>
                </a:solidFill>
              </a:defRPr>
            </a:lvl1pPr>
            <a:lvl2pPr lvl="1" algn="ctr">
              <a:spcBef>
                <a:spcPts val="0"/>
              </a:spcBef>
              <a:spcAft>
                <a:spcPts val="0"/>
              </a:spcAft>
              <a:buClr>
                <a:schemeClr val="lt1"/>
              </a:buClr>
              <a:buSzPts val="9600"/>
              <a:buNone/>
              <a:defRPr sz="9600">
                <a:solidFill>
                  <a:schemeClr val="lt1"/>
                </a:solidFill>
              </a:defRPr>
            </a:lvl2pPr>
            <a:lvl3pPr lvl="2" algn="ctr">
              <a:spcBef>
                <a:spcPts val="0"/>
              </a:spcBef>
              <a:spcAft>
                <a:spcPts val="0"/>
              </a:spcAft>
              <a:buClr>
                <a:schemeClr val="lt1"/>
              </a:buClr>
              <a:buSzPts val="9600"/>
              <a:buNone/>
              <a:defRPr sz="9600">
                <a:solidFill>
                  <a:schemeClr val="lt1"/>
                </a:solidFill>
              </a:defRPr>
            </a:lvl3pPr>
            <a:lvl4pPr lvl="3" algn="ctr">
              <a:spcBef>
                <a:spcPts val="0"/>
              </a:spcBef>
              <a:spcAft>
                <a:spcPts val="0"/>
              </a:spcAft>
              <a:buClr>
                <a:schemeClr val="lt1"/>
              </a:buClr>
              <a:buSzPts val="9600"/>
              <a:buNone/>
              <a:defRPr sz="9600">
                <a:solidFill>
                  <a:schemeClr val="lt1"/>
                </a:solidFill>
              </a:defRPr>
            </a:lvl4pPr>
            <a:lvl5pPr lvl="4" algn="ctr">
              <a:spcBef>
                <a:spcPts val="0"/>
              </a:spcBef>
              <a:spcAft>
                <a:spcPts val="0"/>
              </a:spcAft>
              <a:buClr>
                <a:schemeClr val="lt1"/>
              </a:buClr>
              <a:buSzPts val="9600"/>
              <a:buNone/>
              <a:defRPr sz="9600">
                <a:solidFill>
                  <a:schemeClr val="lt1"/>
                </a:solidFill>
              </a:defRPr>
            </a:lvl5pPr>
            <a:lvl6pPr lvl="5" algn="ctr">
              <a:spcBef>
                <a:spcPts val="0"/>
              </a:spcBef>
              <a:spcAft>
                <a:spcPts val="0"/>
              </a:spcAft>
              <a:buClr>
                <a:schemeClr val="lt1"/>
              </a:buClr>
              <a:buSzPts val="9600"/>
              <a:buNone/>
              <a:defRPr sz="9600">
                <a:solidFill>
                  <a:schemeClr val="lt1"/>
                </a:solidFill>
              </a:defRPr>
            </a:lvl6pPr>
            <a:lvl7pPr lvl="6" algn="ctr">
              <a:spcBef>
                <a:spcPts val="0"/>
              </a:spcBef>
              <a:spcAft>
                <a:spcPts val="0"/>
              </a:spcAft>
              <a:buClr>
                <a:schemeClr val="lt1"/>
              </a:buClr>
              <a:buSzPts val="9600"/>
              <a:buNone/>
              <a:defRPr sz="9600">
                <a:solidFill>
                  <a:schemeClr val="lt1"/>
                </a:solidFill>
              </a:defRPr>
            </a:lvl7pPr>
            <a:lvl8pPr lvl="7" algn="ctr">
              <a:spcBef>
                <a:spcPts val="0"/>
              </a:spcBef>
              <a:spcAft>
                <a:spcPts val="0"/>
              </a:spcAft>
              <a:buClr>
                <a:schemeClr val="lt1"/>
              </a:buClr>
              <a:buSzPts val="9600"/>
              <a:buNone/>
              <a:defRPr sz="9600">
                <a:solidFill>
                  <a:schemeClr val="lt1"/>
                </a:solidFill>
              </a:defRPr>
            </a:lvl8pPr>
            <a:lvl9pPr lvl="8" algn="ctr">
              <a:spcBef>
                <a:spcPts val="0"/>
              </a:spcBef>
              <a:spcAft>
                <a:spcPts val="0"/>
              </a:spcAft>
              <a:buClr>
                <a:schemeClr val="lt1"/>
              </a:buClr>
              <a:buSzPts val="9600"/>
              <a:buNone/>
              <a:defRPr sz="9600">
                <a:solidFill>
                  <a:schemeClr val="lt1"/>
                </a:solidFill>
              </a:defRPr>
            </a:lvl9pPr>
          </a:lstStyle>
          <a:p>
            <a:pPr>
              <a:defRPr/>
            </a:pPr>
            <a:r>
              <a:rPr/>
              <a:t>xx%</a:t>
            </a:r>
            <a:endParaRPr/>
          </a:p>
        </p:txBody>
      </p:sp>
      <p:sp>
        <p:nvSpPr>
          <p:cNvPr id="50" name="Google Shape;50;p11"/>
          <p:cNvSpPr txBox="1"/>
          <p:nvPr>
            <p:ph type="subTitle" idx="1"/>
          </p:nvPr>
        </p:nvSpPr>
        <p:spPr bwMode="auto">
          <a:xfrm>
            <a:off x="1284000" y="2901800"/>
            <a:ext cx="6576000" cy="497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pPr>
              <a:defRPr/>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lank" preserve="0" showMasterPhAnim="0" showMasterSp="1" type="blank" userDrawn="1">
  <p:cSld name="BLANK">
    <p:bg>
      <p:bgPr shadeToTitle="0">
        <a:noFill/>
      </p:bgPr>
    </p:bg>
    <p:spTree>
      <p:nvGrpSpPr>
        <p:cNvPr id="1" name=""/>
        <p:cNvGrpSpPr/>
        <p:nvPr/>
      </p:nvGrpSpPr>
      <p:grpSpPr bwMode="auto">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able of contents" preserve="0" showMasterPhAnim="0" showMasterSp="1" userDrawn="1">
  <p:cSld name="BLANK_1_1_1_1_1_1">
    <p:bg>
      <p:bgPr shadeToTitle="0">
        <a:solidFill>
          <a:schemeClr val="dk1"/>
        </a:solidFill>
      </p:bgPr>
    </p:bg>
    <p:spTree>
      <p:nvGrpSpPr>
        <p:cNvPr id="1" name=""/>
        <p:cNvGrpSpPr/>
        <p:nvPr/>
      </p:nvGrpSpPr>
      <p:grpSpPr bwMode="auto">
        <a:xfrm>
          <a:off x="0" y="0"/>
          <a:ext cx="0" cy="0"/>
          <a:chOff x="0" y="0"/>
          <a:chExt cx="0" cy="0"/>
        </a:xfrm>
      </p:grpSpPr>
      <p:sp>
        <p:nvSpPr>
          <p:cNvPr id="53" name="Google Shape;53;p13"/>
          <p:cNvSpPr/>
          <p:nvPr/>
        </p:nvSpPr>
        <p:spPr bwMode="auto">
          <a:xfrm rot="10800000" flipH="1">
            <a:off x="117900" y="119099"/>
            <a:ext cx="8908200" cy="4731900"/>
          </a:xfrm>
          <a:prstGeom prst="roundRect">
            <a:avLst>
              <a:gd name="adj" fmla="val 1779"/>
            </a:avLst>
          </a:prstGeom>
          <a:solidFill>
            <a:schemeClr val="lt1"/>
          </a:solidFill>
          <a:ln>
            <a:noFill/>
          </a:ln>
        </p:spPr>
        <p:txBody>
          <a:bodyPr spcFirstLastPara="1" wrap="square" lIns="91425" tIns="91425" rIns="91425" bIns="91425" anchor="ctr" anchorCtr="0">
            <a:noAutofit/>
          </a:bodyPr>
          <a:lstStyle/>
          <a:p>
            <a:pPr marL="0" lvl="0" indent="0" algn="ctr">
              <a:spcBef>
                <a:spcPts val="0"/>
              </a:spcBef>
              <a:spcAft>
                <a:spcPts val="0"/>
              </a:spcAft>
              <a:buNone/>
              <a:defRPr/>
            </a:pPr>
            <a:endParaRPr>
              <a:latin typeface="Open Sans"/>
              <a:ea typeface="Open Sans"/>
              <a:cs typeface="Open Sans"/>
            </a:endParaRPr>
          </a:p>
        </p:txBody>
      </p:sp>
      <p:sp>
        <p:nvSpPr>
          <p:cNvPr id="54" name="Google Shape;54;p13"/>
          <p:cNvSpPr txBox="1"/>
          <p:nvPr>
            <p:ph type="title"/>
          </p:nvPr>
        </p:nvSpPr>
        <p:spPr bwMode="auto">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pPr>
              <a:defRPr/>
            </a:pPr>
            <a:endParaRPr/>
          </a:p>
        </p:txBody>
      </p:sp>
      <p:sp>
        <p:nvSpPr>
          <p:cNvPr id="55" name="Google Shape;55;p13"/>
          <p:cNvSpPr txBox="1"/>
          <p:nvPr>
            <p:ph type="title" idx="2" hasCustomPrompt="1"/>
          </p:nvPr>
        </p:nvSpPr>
        <p:spPr bwMode="auto">
          <a:xfrm>
            <a:off x="713225" y="1400863"/>
            <a:ext cx="577800" cy="677100"/>
          </a:xfrm>
          <a:prstGeom prst="rect">
            <a:avLst/>
          </a:prstGeom>
          <a:noFill/>
        </p:spPr>
        <p:txBody>
          <a:bodyPr spcFirstLastPara="1" wrap="square" lIns="91425" tIns="91425" rIns="91425" bIns="91425" anchor="t" anchorCtr="0">
            <a:noAutofit/>
          </a:bodyPr>
          <a:lstStyle>
            <a:lvl1pPr lvl="0" algn="ctr">
              <a:spcBef>
                <a:spcPts val="0"/>
              </a:spcBef>
              <a:spcAft>
                <a:spcPts val="0"/>
              </a:spcAft>
              <a:buSzPts val="3000"/>
              <a:buNone/>
              <a:defRPr sz="16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pPr>
              <a:defRPr/>
            </a:pPr>
            <a:r>
              <a:rPr/>
              <a:t>xx%</a:t>
            </a:r>
            <a:endParaRPr/>
          </a:p>
        </p:txBody>
      </p:sp>
      <p:sp>
        <p:nvSpPr>
          <p:cNvPr id="56" name="Google Shape;56;p13"/>
          <p:cNvSpPr txBox="1"/>
          <p:nvPr>
            <p:ph type="title" idx="3" hasCustomPrompt="1"/>
          </p:nvPr>
        </p:nvSpPr>
        <p:spPr bwMode="auto">
          <a:xfrm>
            <a:off x="4223200" y="1400840"/>
            <a:ext cx="576000" cy="677100"/>
          </a:xfrm>
          <a:prstGeom prst="rect">
            <a:avLst/>
          </a:prstGeom>
          <a:noFill/>
        </p:spPr>
        <p:txBody>
          <a:bodyPr spcFirstLastPara="1" wrap="square" lIns="91425" tIns="91425" rIns="91425" bIns="91425" anchor="t" anchorCtr="0">
            <a:noAutofit/>
          </a:bodyPr>
          <a:lstStyle>
            <a:lvl1pPr lvl="0" algn="ctr">
              <a:spcBef>
                <a:spcPts val="0"/>
              </a:spcBef>
              <a:spcAft>
                <a:spcPts val="0"/>
              </a:spcAft>
              <a:buSzPts val="3000"/>
              <a:buNone/>
              <a:defRPr sz="16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pPr>
              <a:defRPr/>
            </a:pPr>
            <a:r>
              <a:rPr/>
              <a:t>xx%</a:t>
            </a:r>
            <a:endParaRPr/>
          </a:p>
        </p:txBody>
      </p:sp>
      <p:sp>
        <p:nvSpPr>
          <p:cNvPr id="57" name="Google Shape;57;p13"/>
          <p:cNvSpPr txBox="1"/>
          <p:nvPr>
            <p:ph type="title" idx="4" hasCustomPrompt="1"/>
          </p:nvPr>
        </p:nvSpPr>
        <p:spPr bwMode="auto">
          <a:xfrm>
            <a:off x="713225" y="2472438"/>
            <a:ext cx="577800" cy="677100"/>
          </a:xfrm>
          <a:prstGeom prst="rect">
            <a:avLst/>
          </a:prstGeom>
          <a:noFill/>
        </p:spPr>
        <p:txBody>
          <a:bodyPr spcFirstLastPara="1" wrap="square" lIns="91425" tIns="91425" rIns="91425" bIns="91425" anchor="t" anchorCtr="0">
            <a:noAutofit/>
          </a:bodyPr>
          <a:lstStyle>
            <a:lvl1pPr lvl="0" algn="ctr">
              <a:spcBef>
                <a:spcPts val="0"/>
              </a:spcBef>
              <a:spcAft>
                <a:spcPts val="0"/>
              </a:spcAft>
              <a:buSzPts val="3000"/>
              <a:buNone/>
              <a:defRPr sz="16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pPr>
              <a:defRPr/>
            </a:pPr>
            <a:r>
              <a:rPr/>
              <a:t>xx%</a:t>
            </a:r>
            <a:endParaRPr/>
          </a:p>
        </p:txBody>
      </p:sp>
      <p:sp>
        <p:nvSpPr>
          <p:cNvPr id="58" name="Google Shape;58;p13"/>
          <p:cNvSpPr txBox="1"/>
          <p:nvPr>
            <p:ph type="title" idx="5" hasCustomPrompt="1"/>
          </p:nvPr>
        </p:nvSpPr>
        <p:spPr bwMode="auto">
          <a:xfrm>
            <a:off x="4223200" y="2472414"/>
            <a:ext cx="576000" cy="677100"/>
          </a:xfrm>
          <a:prstGeom prst="rect">
            <a:avLst/>
          </a:prstGeom>
          <a:noFill/>
        </p:spPr>
        <p:txBody>
          <a:bodyPr spcFirstLastPara="1" wrap="square" lIns="91425" tIns="91425" rIns="91425" bIns="91425" anchor="t" anchorCtr="0">
            <a:noAutofit/>
          </a:bodyPr>
          <a:lstStyle>
            <a:lvl1pPr lvl="0" algn="ctr">
              <a:spcBef>
                <a:spcPts val="0"/>
              </a:spcBef>
              <a:spcAft>
                <a:spcPts val="0"/>
              </a:spcAft>
              <a:buSzPts val="3000"/>
              <a:buNone/>
              <a:defRPr sz="16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pPr>
              <a:defRPr/>
            </a:pPr>
            <a:r>
              <a:rPr/>
              <a:t>xx%</a:t>
            </a:r>
            <a:endParaRPr/>
          </a:p>
        </p:txBody>
      </p:sp>
      <p:sp>
        <p:nvSpPr>
          <p:cNvPr id="59" name="Google Shape;59;p13"/>
          <p:cNvSpPr txBox="1"/>
          <p:nvPr>
            <p:ph type="title" idx="6" hasCustomPrompt="1"/>
          </p:nvPr>
        </p:nvSpPr>
        <p:spPr bwMode="auto">
          <a:xfrm>
            <a:off x="713225" y="3544013"/>
            <a:ext cx="577800" cy="677100"/>
          </a:xfrm>
          <a:prstGeom prst="rect">
            <a:avLst/>
          </a:prstGeom>
          <a:noFill/>
        </p:spPr>
        <p:txBody>
          <a:bodyPr spcFirstLastPara="1" wrap="square" lIns="91425" tIns="91425" rIns="91425" bIns="91425" anchor="t" anchorCtr="0">
            <a:noAutofit/>
          </a:bodyPr>
          <a:lstStyle>
            <a:lvl1pPr lvl="0" algn="ctr">
              <a:spcBef>
                <a:spcPts val="0"/>
              </a:spcBef>
              <a:spcAft>
                <a:spcPts val="0"/>
              </a:spcAft>
              <a:buSzPts val="3000"/>
              <a:buNone/>
              <a:defRPr sz="16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pPr>
              <a:defRPr/>
            </a:pPr>
            <a:r>
              <a:rPr/>
              <a:t>xx%</a:t>
            </a:r>
            <a:endParaRPr/>
          </a:p>
        </p:txBody>
      </p:sp>
      <p:sp>
        <p:nvSpPr>
          <p:cNvPr id="60" name="Google Shape;60;p13"/>
          <p:cNvSpPr txBox="1"/>
          <p:nvPr>
            <p:ph type="title" idx="7" hasCustomPrompt="1"/>
          </p:nvPr>
        </p:nvSpPr>
        <p:spPr bwMode="auto">
          <a:xfrm>
            <a:off x="4223200" y="3543989"/>
            <a:ext cx="576000" cy="677100"/>
          </a:xfrm>
          <a:prstGeom prst="rect">
            <a:avLst/>
          </a:prstGeom>
          <a:noFill/>
        </p:spPr>
        <p:txBody>
          <a:bodyPr spcFirstLastPara="1" wrap="square" lIns="91425" tIns="91425" rIns="91425" bIns="91425" anchor="t" anchorCtr="0">
            <a:noAutofit/>
          </a:bodyPr>
          <a:lstStyle>
            <a:lvl1pPr lvl="0" algn="ctr">
              <a:spcBef>
                <a:spcPts val="0"/>
              </a:spcBef>
              <a:spcAft>
                <a:spcPts val="0"/>
              </a:spcAft>
              <a:buSzPts val="3000"/>
              <a:buNone/>
              <a:defRPr sz="16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pPr>
              <a:defRPr/>
            </a:pPr>
            <a:r>
              <a:rPr/>
              <a:t>xx%</a:t>
            </a:r>
            <a:endParaRPr/>
          </a:p>
        </p:txBody>
      </p:sp>
      <p:sp>
        <p:nvSpPr>
          <p:cNvPr id="61" name="Google Shape;61;p13"/>
          <p:cNvSpPr txBox="1"/>
          <p:nvPr>
            <p:ph type="subTitle" idx="1"/>
          </p:nvPr>
        </p:nvSpPr>
        <p:spPr bwMode="auto">
          <a:xfrm>
            <a:off x="1292489" y="1400867"/>
            <a:ext cx="2702100" cy="677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Font typeface="Inter"/>
              <a:buNone/>
              <a:defRPr sz="1600">
                <a:solidFill>
                  <a:schemeClr val="dk1"/>
                </a:solidFill>
                <a:latin typeface="Inter Medium"/>
                <a:ea typeface="Inter Medium"/>
                <a:cs typeface="Inter Medium"/>
              </a:defRPr>
            </a:lvl1pPr>
            <a:lvl2pPr lvl="1">
              <a:lnSpc>
                <a:spcPct val="100000"/>
              </a:lnSpc>
              <a:spcBef>
                <a:spcPts val="0"/>
              </a:spcBef>
              <a:spcAft>
                <a:spcPts val="0"/>
              </a:spcAft>
              <a:buSzPts val="2400"/>
              <a:buFont typeface="Inter"/>
              <a:buNone/>
              <a:defRPr sz="2400" b="1">
                <a:latin typeface="Inter"/>
                <a:ea typeface="Inter"/>
                <a:cs typeface="Inter"/>
              </a:defRPr>
            </a:lvl2pPr>
            <a:lvl3pPr lvl="2">
              <a:lnSpc>
                <a:spcPct val="100000"/>
              </a:lnSpc>
              <a:spcBef>
                <a:spcPts val="0"/>
              </a:spcBef>
              <a:spcAft>
                <a:spcPts val="0"/>
              </a:spcAft>
              <a:buSzPts val="2400"/>
              <a:buFont typeface="Inter"/>
              <a:buNone/>
              <a:defRPr sz="2400" b="1">
                <a:latin typeface="Inter"/>
                <a:ea typeface="Inter"/>
                <a:cs typeface="Inter"/>
              </a:defRPr>
            </a:lvl3pPr>
            <a:lvl4pPr lvl="3">
              <a:lnSpc>
                <a:spcPct val="100000"/>
              </a:lnSpc>
              <a:spcBef>
                <a:spcPts val="0"/>
              </a:spcBef>
              <a:spcAft>
                <a:spcPts val="0"/>
              </a:spcAft>
              <a:buSzPts val="2400"/>
              <a:buFont typeface="Inter"/>
              <a:buNone/>
              <a:defRPr sz="2400" b="1">
                <a:latin typeface="Inter"/>
                <a:ea typeface="Inter"/>
                <a:cs typeface="Inter"/>
              </a:defRPr>
            </a:lvl4pPr>
            <a:lvl5pPr lvl="4">
              <a:lnSpc>
                <a:spcPct val="100000"/>
              </a:lnSpc>
              <a:spcBef>
                <a:spcPts val="0"/>
              </a:spcBef>
              <a:spcAft>
                <a:spcPts val="0"/>
              </a:spcAft>
              <a:buSzPts val="2400"/>
              <a:buFont typeface="Inter"/>
              <a:buNone/>
              <a:defRPr sz="2400" b="1">
                <a:latin typeface="Inter"/>
                <a:ea typeface="Inter"/>
                <a:cs typeface="Inter"/>
              </a:defRPr>
            </a:lvl5pPr>
            <a:lvl6pPr lvl="5">
              <a:lnSpc>
                <a:spcPct val="100000"/>
              </a:lnSpc>
              <a:spcBef>
                <a:spcPts val="0"/>
              </a:spcBef>
              <a:spcAft>
                <a:spcPts val="0"/>
              </a:spcAft>
              <a:buSzPts val="2400"/>
              <a:buFont typeface="Inter"/>
              <a:buNone/>
              <a:defRPr sz="2400" b="1">
                <a:latin typeface="Inter"/>
                <a:ea typeface="Inter"/>
                <a:cs typeface="Inter"/>
              </a:defRPr>
            </a:lvl6pPr>
            <a:lvl7pPr lvl="6">
              <a:lnSpc>
                <a:spcPct val="100000"/>
              </a:lnSpc>
              <a:spcBef>
                <a:spcPts val="0"/>
              </a:spcBef>
              <a:spcAft>
                <a:spcPts val="0"/>
              </a:spcAft>
              <a:buSzPts val="2400"/>
              <a:buFont typeface="Inter"/>
              <a:buNone/>
              <a:defRPr sz="2400" b="1">
                <a:latin typeface="Inter"/>
                <a:ea typeface="Inter"/>
                <a:cs typeface="Inter"/>
              </a:defRPr>
            </a:lvl7pPr>
            <a:lvl8pPr lvl="7">
              <a:lnSpc>
                <a:spcPct val="100000"/>
              </a:lnSpc>
              <a:spcBef>
                <a:spcPts val="0"/>
              </a:spcBef>
              <a:spcAft>
                <a:spcPts val="0"/>
              </a:spcAft>
              <a:buSzPts val="2400"/>
              <a:buFont typeface="Inter"/>
              <a:buNone/>
              <a:defRPr sz="2400" b="1">
                <a:latin typeface="Inter"/>
                <a:ea typeface="Inter"/>
                <a:cs typeface="Inter"/>
              </a:defRPr>
            </a:lvl8pPr>
            <a:lvl9pPr lvl="8">
              <a:lnSpc>
                <a:spcPct val="100000"/>
              </a:lnSpc>
              <a:spcBef>
                <a:spcPts val="0"/>
              </a:spcBef>
              <a:spcAft>
                <a:spcPts val="0"/>
              </a:spcAft>
              <a:buSzPts val="2400"/>
              <a:buFont typeface="Inter"/>
              <a:buNone/>
              <a:defRPr sz="2400" b="1">
                <a:latin typeface="Inter"/>
                <a:ea typeface="Inter"/>
                <a:cs typeface="Inter"/>
              </a:defRPr>
            </a:lvl9pPr>
          </a:lstStyle>
          <a:p>
            <a:pPr>
              <a:defRPr/>
            </a:pPr>
            <a:endParaRPr/>
          </a:p>
        </p:txBody>
      </p:sp>
      <p:sp>
        <p:nvSpPr>
          <p:cNvPr id="62" name="Google Shape;62;p13"/>
          <p:cNvSpPr txBox="1"/>
          <p:nvPr>
            <p:ph type="subTitle" idx="8"/>
          </p:nvPr>
        </p:nvSpPr>
        <p:spPr bwMode="auto">
          <a:xfrm>
            <a:off x="1292489" y="2472433"/>
            <a:ext cx="2702100" cy="677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Font typeface="Inter"/>
              <a:buNone/>
              <a:defRPr sz="1600">
                <a:solidFill>
                  <a:schemeClr val="dk1"/>
                </a:solidFill>
                <a:latin typeface="Inter Medium"/>
                <a:ea typeface="Inter Medium"/>
                <a:cs typeface="Inter Medium"/>
              </a:defRPr>
            </a:lvl1pPr>
            <a:lvl2pPr lvl="1">
              <a:lnSpc>
                <a:spcPct val="100000"/>
              </a:lnSpc>
              <a:spcBef>
                <a:spcPts val="0"/>
              </a:spcBef>
              <a:spcAft>
                <a:spcPts val="0"/>
              </a:spcAft>
              <a:buSzPts val="2400"/>
              <a:buFont typeface="Inter"/>
              <a:buNone/>
              <a:defRPr sz="2400" b="1">
                <a:latin typeface="Inter"/>
                <a:ea typeface="Inter"/>
                <a:cs typeface="Inter"/>
              </a:defRPr>
            </a:lvl2pPr>
            <a:lvl3pPr lvl="2">
              <a:lnSpc>
                <a:spcPct val="100000"/>
              </a:lnSpc>
              <a:spcBef>
                <a:spcPts val="0"/>
              </a:spcBef>
              <a:spcAft>
                <a:spcPts val="0"/>
              </a:spcAft>
              <a:buSzPts val="2400"/>
              <a:buFont typeface="Inter"/>
              <a:buNone/>
              <a:defRPr sz="2400" b="1">
                <a:latin typeface="Inter"/>
                <a:ea typeface="Inter"/>
                <a:cs typeface="Inter"/>
              </a:defRPr>
            </a:lvl3pPr>
            <a:lvl4pPr lvl="3">
              <a:lnSpc>
                <a:spcPct val="100000"/>
              </a:lnSpc>
              <a:spcBef>
                <a:spcPts val="0"/>
              </a:spcBef>
              <a:spcAft>
                <a:spcPts val="0"/>
              </a:spcAft>
              <a:buSzPts val="2400"/>
              <a:buFont typeface="Inter"/>
              <a:buNone/>
              <a:defRPr sz="2400" b="1">
                <a:latin typeface="Inter"/>
                <a:ea typeface="Inter"/>
                <a:cs typeface="Inter"/>
              </a:defRPr>
            </a:lvl4pPr>
            <a:lvl5pPr lvl="4">
              <a:lnSpc>
                <a:spcPct val="100000"/>
              </a:lnSpc>
              <a:spcBef>
                <a:spcPts val="0"/>
              </a:spcBef>
              <a:spcAft>
                <a:spcPts val="0"/>
              </a:spcAft>
              <a:buSzPts val="2400"/>
              <a:buFont typeface="Inter"/>
              <a:buNone/>
              <a:defRPr sz="2400" b="1">
                <a:latin typeface="Inter"/>
                <a:ea typeface="Inter"/>
                <a:cs typeface="Inter"/>
              </a:defRPr>
            </a:lvl5pPr>
            <a:lvl6pPr lvl="5">
              <a:lnSpc>
                <a:spcPct val="100000"/>
              </a:lnSpc>
              <a:spcBef>
                <a:spcPts val="0"/>
              </a:spcBef>
              <a:spcAft>
                <a:spcPts val="0"/>
              </a:spcAft>
              <a:buSzPts val="2400"/>
              <a:buFont typeface="Inter"/>
              <a:buNone/>
              <a:defRPr sz="2400" b="1">
                <a:latin typeface="Inter"/>
                <a:ea typeface="Inter"/>
                <a:cs typeface="Inter"/>
              </a:defRPr>
            </a:lvl6pPr>
            <a:lvl7pPr lvl="6">
              <a:lnSpc>
                <a:spcPct val="100000"/>
              </a:lnSpc>
              <a:spcBef>
                <a:spcPts val="0"/>
              </a:spcBef>
              <a:spcAft>
                <a:spcPts val="0"/>
              </a:spcAft>
              <a:buSzPts val="2400"/>
              <a:buFont typeface="Inter"/>
              <a:buNone/>
              <a:defRPr sz="2400" b="1">
                <a:latin typeface="Inter"/>
                <a:ea typeface="Inter"/>
                <a:cs typeface="Inter"/>
              </a:defRPr>
            </a:lvl7pPr>
            <a:lvl8pPr lvl="7">
              <a:lnSpc>
                <a:spcPct val="100000"/>
              </a:lnSpc>
              <a:spcBef>
                <a:spcPts val="0"/>
              </a:spcBef>
              <a:spcAft>
                <a:spcPts val="0"/>
              </a:spcAft>
              <a:buSzPts val="2400"/>
              <a:buFont typeface="Inter"/>
              <a:buNone/>
              <a:defRPr sz="2400" b="1">
                <a:latin typeface="Inter"/>
                <a:ea typeface="Inter"/>
                <a:cs typeface="Inter"/>
              </a:defRPr>
            </a:lvl8pPr>
            <a:lvl9pPr lvl="8">
              <a:lnSpc>
                <a:spcPct val="100000"/>
              </a:lnSpc>
              <a:spcBef>
                <a:spcPts val="0"/>
              </a:spcBef>
              <a:spcAft>
                <a:spcPts val="0"/>
              </a:spcAft>
              <a:buSzPts val="2400"/>
              <a:buFont typeface="Inter"/>
              <a:buNone/>
              <a:defRPr sz="2400" b="1">
                <a:latin typeface="Inter"/>
                <a:ea typeface="Inter"/>
                <a:cs typeface="Inter"/>
              </a:defRPr>
            </a:lvl9pPr>
          </a:lstStyle>
          <a:p>
            <a:pPr>
              <a:defRPr/>
            </a:pPr>
            <a:endParaRPr/>
          </a:p>
        </p:txBody>
      </p:sp>
      <p:sp>
        <p:nvSpPr>
          <p:cNvPr id="63" name="Google Shape;63;p13"/>
          <p:cNvSpPr txBox="1"/>
          <p:nvPr>
            <p:ph type="subTitle" idx="9"/>
          </p:nvPr>
        </p:nvSpPr>
        <p:spPr bwMode="auto">
          <a:xfrm>
            <a:off x="1292489" y="3544000"/>
            <a:ext cx="2702100" cy="677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Font typeface="Inter"/>
              <a:buNone/>
              <a:defRPr sz="1600">
                <a:solidFill>
                  <a:schemeClr val="dk1"/>
                </a:solidFill>
                <a:latin typeface="Inter Medium"/>
                <a:ea typeface="Inter Medium"/>
                <a:cs typeface="Inter Medium"/>
              </a:defRPr>
            </a:lvl1pPr>
            <a:lvl2pPr lvl="1">
              <a:lnSpc>
                <a:spcPct val="100000"/>
              </a:lnSpc>
              <a:spcBef>
                <a:spcPts val="0"/>
              </a:spcBef>
              <a:spcAft>
                <a:spcPts val="0"/>
              </a:spcAft>
              <a:buSzPts val="2400"/>
              <a:buFont typeface="Inter"/>
              <a:buNone/>
              <a:defRPr sz="2400" b="1">
                <a:latin typeface="Inter"/>
                <a:ea typeface="Inter"/>
                <a:cs typeface="Inter"/>
              </a:defRPr>
            </a:lvl2pPr>
            <a:lvl3pPr lvl="2">
              <a:lnSpc>
                <a:spcPct val="100000"/>
              </a:lnSpc>
              <a:spcBef>
                <a:spcPts val="0"/>
              </a:spcBef>
              <a:spcAft>
                <a:spcPts val="0"/>
              </a:spcAft>
              <a:buSzPts val="2400"/>
              <a:buFont typeface="Inter"/>
              <a:buNone/>
              <a:defRPr sz="2400" b="1">
                <a:latin typeface="Inter"/>
                <a:ea typeface="Inter"/>
                <a:cs typeface="Inter"/>
              </a:defRPr>
            </a:lvl3pPr>
            <a:lvl4pPr lvl="3">
              <a:lnSpc>
                <a:spcPct val="100000"/>
              </a:lnSpc>
              <a:spcBef>
                <a:spcPts val="0"/>
              </a:spcBef>
              <a:spcAft>
                <a:spcPts val="0"/>
              </a:spcAft>
              <a:buSzPts val="2400"/>
              <a:buFont typeface="Inter"/>
              <a:buNone/>
              <a:defRPr sz="2400" b="1">
                <a:latin typeface="Inter"/>
                <a:ea typeface="Inter"/>
                <a:cs typeface="Inter"/>
              </a:defRPr>
            </a:lvl4pPr>
            <a:lvl5pPr lvl="4">
              <a:lnSpc>
                <a:spcPct val="100000"/>
              </a:lnSpc>
              <a:spcBef>
                <a:spcPts val="0"/>
              </a:spcBef>
              <a:spcAft>
                <a:spcPts val="0"/>
              </a:spcAft>
              <a:buSzPts val="2400"/>
              <a:buFont typeface="Inter"/>
              <a:buNone/>
              <a:defRPr sz="2400" b="1">
                <a:latin typeface="Inter"/>
                <a:ea typeface="Inter"/>
                <a:cs typeface="Inter"/>
              </a:defRPr>
            </a:lvl5pPr>
            <a:lvl6pPr lvl="5">
              <a:lnSpc>
                <a:spcPct val="100000"/>
              </a:lnSpc>
              <a:spcBef>
                <a:spcPts val="0"/>
              </a:spcBef>
              <a:spcAft>
                <a:spcPts val="0"/>
              </a:spcAft>
              <a:buSzPts val="2400"/>
              <a:buFont typeface="Inter"/>
              <a:buNone/>
              <a:defRPr sz="2400" b="1">
                <a:latin typeface="Inter"/>
                <a:ea typeface="Inter"/>
                <a:cs typeface="Inter"/>
              </a:defRPr>
            </a:lvl6pPr>
            <a:lvl7pPr lvl="6">
              <a:lnSpc>
                <a:spcPct val="100000"/>
              </a:lnSpc>
              <a:spcBef>
                <a:spcPts val="0"/>
              </a:spcBef>
              <a:spcAft>
                <a:spcPts val="0"/>
              </a:spcAft>
              <a:buSzPts val="2400"/>
              <a:buFont typeface="Inter"/>
              <a:buNone/>
              <a:defRPr sz="2400" b="1">
                <a:latin typeface="Inter"/>
                <a:ea typeface="Inter"/>
                <a:cs typeface="Inter"/>
              </a:defRPr>
            </a:lvl7pPr>
            <a:lvl8pPr lvl="7">
              <a:lnSpc>
                <a:spcPct val="100000"/>
              </a:lnSpc>
              <a:spcBef>
                <a:spcPts val="0"/>
              </a:spcBef>
              <a:spcAft>
                <a:spcPts val="0"/>
              </a:spcAft>
              <a:buSzPts val="2400"/>
              <a:buFont typeface="Inter"/>
              <a:buNone/>
              <a:defRPr sz="2400" b="1">
                <a:latin typeface="Inter"/>
                <a:ea typeface="Inter"/>
                <a:cs typeface="Inter"/>
              </a:defRPr>
            </a:lvl8pPr>
            <a:lvl9pPr lvl="8">
              <a:lnSpc>
                <a:spcPct val="100000"/>
              </a:lnSpc>
              <a:spcBef>
                <a:spcPts val="0"/>
              </a:spcBef>
              <a:spcAft>
                <a:spcPts val="0"/>
              </a:spcAft>
              <a:buSzPts val="2400"/>
              <a:buFont typeface="Inter"/>
              <a:buNone/>
              <a:defRPr sz="2400" b="1">
                <a:latin typeface="Inter"/>
                <a:ea typeface="Inter"/>
                <a:cs typeface="Inter"/>
              </a:defRPr>
            </a:lvl9pPr>
          </a:lstStyle>
          <a:p>
            <a:pPr>
              <a:defRPr/>
            </a:pPr>
            <a:endParaRPr/>
          </a:p>
        </p:txBody>
      </p:sp>
      <p:sp>
        <p:nvSpPr>
          <p:cNvPr id="64" name="Google Shape;64;p13"/>
          <p:cNvSpPr txBox="1"/>
          <p:nvPr>
            <p:ph type="subTitle" idx="13"/>
          </p:nvPr>
        </p:nvSpPr>
        <p:spPr bwMode="auto">
          <a:xfrm>
            <a:off x="4799202" y="1400867"/>
            <a:ext cx="2702100" cy="677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Font typeface="Inter"/>
              <a:buNone/>
              <a:defRPr sz="1600">
                <a:solidFill>
                  <a:schemeClr val="dk1"/>
                </a:solidFill>
                <a:latin typeface="Inter Medium"/>
                <a:ea typeface="Inter Medium"/>
                <a:cs typeface="Inter Medium"/>
              </a:defRPr>
            </a:lvl1pPr>
            <a:lvl2pPr lvl="1">
              <a:lnSpc>
                <a:spcPct val="100000"/>
              </a:lnSpc>
              <a:spcBef>
                <a:spcPts val="0"/>
              </a:spcBef>
              <a:spcAft>
                <a:spcPts val="0"/>
              </a:spcAft>
              <a:buSzPts val="2400"/>
              <a:buFont typeface="Inter"/>
              <a:buNone/>
              <a:defRPr sz="2400" b="1">
                <a:latin typeface="Inter"/>
                <a:ea typeface="Inter"/>
                <a:cs typeface="Inter"/>
              </a:defRPr>
            </a:lvl2pPr>
            <a:lvl3pPr lvl="2">
              <a:lnSpc>
                <a:spcPct val="100000"/>
              </a:lnSpc>
              <a:spcBef>
                <a:spcPts val="0"/>
              </a:spcBef>
              <a:spcAft>
                <a:spcPts val="0"/>
              </a:spcAft>
              <a:buSzPts val="2400"/>
              <a:buFont typeface="Inter"/>
              <a:buNone/>
              <a:defRPr sz="2400" b="1">
                <a:latin typeface="Inter"/>
                <a:ea typeface="Inter"/>
                <a:cs typeface="Inter"/>
              </a:defRPr>
            </a:lvl3pPr>
            <a:lvl4pPr lvl="3">
              <a:lnSpc>
                <a:spcPct val="100000"/>
              </a:lnSpc>
              <a:spcBef>
                <a:spcPts val="0"/>
              </a:spcBef>
              <a:spcAft>
                <a:spcPts val="0"/>
              </a:spcAft>
              <a:buSzPts val="2400"/>
              <a:buFont typeface="Inter"/>
              <a:buNone/>
              <a:defRPr sz="2400" b="1">
                <a:latin typeface="Inter"/>
                <a:ea typeface="Inter"/>
                <a:cs typeface="Inter"/>
              </a:defRPr>
            </a:lvl4pPr>
            <a:lvl5pPr lvl="4">
              <a:lnSpc>
                <a:spcPct val="100000"/>
              </a:lnSpc>
              <a:spcBef>
                <a:spcPts val="0"/>
              </a:spcBef>
              <a:spcAft>
                <a:spcPts val="0"/>
              </a:spcAft>
              <a:buSzPts val="2400"/>
              <a:buFont typeface="Inter"/>
              <a:buNone/>
              <a:defRPr sz="2400" b="1">
                <a:latin typeface="Inter"/>
                <a:ea typeface="Inter"/>
                <a:cs typeface="Inter"/>
              </a:defRPr>
            </a:lvl5pPr>
            <a:lvl6pPr lvl="5">
              <a:lnSpc>
                <a:spcPct val="100000"/>
              </a:lnSpc>
              <a:spcBef>
                <a:spcPts val="0"/>
              </a:spcBef>
              <a:spcAft>
                <a:spcPts val="0"/>
              </a:spcAft>
              <a:buSzPts val="2400"/>
              <a:buFont typeface="Inter"/>
              <a:buNone/>
              <a:defRPr sz="2400" b="1">
                <a:latin typeface="Inter"/>
                <a:ea typeface="Inter"/>
                <a:cs typeface="Inter"/>
              </a:defRPr>
            </a:lvl6pPr>
            <a:lvl7pPr lvl="6">
              <a:lnSpc>
                <a:spcPct val="100000"/>
              </a:lnSpc>
              <a:spcBef>
                <a:spcPts val="0"/>
              </a:spcBef>
              <a:spcAft>
                <a:spcPts val="0"/>
              </a:spcAft>
              <a:buSzPts val="2400"/>
              <a:buFont typeface="Inter"/>
              <a:buNone/>
              <a:defRPr sz="2400" b="1">
                <a:latin typeface="Inter"/>
                <a:ea typeface="Inter"/>
                <a:cs typeface="Inter"/>
              </a:defRPr>
            </a:lvl7pPr>
            <a:lvl8pPr lvl="7">
              <a:lnSpc>
                <a:spcPct val="100000"/>
              </a:lnSpc>
              <a:spcBef>
                <a:spcPts val="0"/>
              </a:spcBef>
              <a:spcAft>
                <a:spcPts val="0"/>
              </a:spcAft>
              <a:buSzPts val="2400"/>
              <a:buFont typeface="Inter"/>
              <a:buNone/>
              <a:defRPr sz="2400" b="1">
                <a:latin typeface="Inter"/>
                <a:ea typeface="Inter"/>
                <a:cs typeface="Inter"/>
              </a:defRPr>
            </a:lvl8pPr>
            <a:lvl9pPr lvl="8">
              <a:lnSpc>
                <a:spcPct val="100000"/>
              </a:lnSpc>
              <a:spcBef>
                <a:spcPts val="0"/>
              </a:spcBef>
              <a:spcAft>
                <a:spcPts val="0"/>
              </a:spcAft>
              <a:buSzPts val="2400"/>
              <a:buFont typeface="Inter"/>
              <a:buNone/>
              <a:defRPr sz="2400" b="1">
                <a:latin typeface="Inter"/>
                <a:ea typeface="Inter"/>
                <a:cs typeface="Inter"/>
              </a:defRPr>
            </a:lvl9pPr>
          </a:lstStyle>
          <a:p>
            <a:pPr>
              <a:defRPr/>
            </a:pPr>
            <a:endParaRPr/>
          </a:p>
        </p:txBody>
      </p:sp>
      <p:sp>
        <p:nvSpPr>
          <p:cNvPr id="65" name="Google Shape;65;p13"/>
          <p:cNvSpPr txBox="1"/>
          <p:nvPr>
            <p:ph type="subTitle" idx="14"/>
          </p:nvPr>
        </p:nvSpPr>
        <p:spPr bwMode="auto">
          <a:xfrm>
            <a:off x="4799202" y="2472431"/>
            <a:ext cx="2702100" cy="677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Font typeface="Inter"/>
              <a:buNone/>
              <a:defRPr sz="1600">
                <a:solidFill>
                  <a:schemeClr val="dk1"/>
                </a:solidFill>
                <a:latin typeface="Inter Medium"/>
                <a:ea typeface="Inter Medium"/>
                <a:cs typeface="Inter Medium"/>
              </a:defRPr>
            </a:lvl1pPr>
            <a:lvl2pPr lvl="1">
              <a:lnSpc>
                <a:spcPct val="100000"/>
              </a:lnSpc>
              <a:spcBef>
                <a:spcPts val="0"/>
              </a:spcBef>
              <a:spcAft>
                <a:spcPts val="0"/>
              </a:spcAft>
              <a:buSzPts val="2400"/>
              <a:buFont typeface="Inter"/>
              <a:buNone/>
              <a:defRPr sz="2400" b="1">
                <a:latin typeface="Inter"/>
                <a:ea typeface="Inter"/>
                <a:cs typeface="Inter"/>
              </a:defRPr>
            </a:lvl2pPr>
            <a:lvl3pPr lvl="2">
              <a:lnSpc>
                <a:spcPct val="100000"/>
              </a:lnSpc>
              <a:spcBef>
                <a:spcPts val="0"/>
              </a:spcBef>
              <a:spcAft>
                <a:spcPts val="0"/>
              </a:spcAft>
              <a:buSzPts val="2400"/>
              <a:buFont typeface="Inter"/>
              <a:buNone/>
              <a:defRPr sz="2400" b="1">
                <a:latin typeface="Inter"/>
                <a:ea typeface="Inter"/>
                <a:cs typeface="Inter"/>
              </a:defRPr>
            </a:lvl3pPr>
            <a:lvl4pPr lvl="3">
              <a:lnSpc>
                <a:spcPct val="100000"/>
              </a:lnSpc>
              <a:spcBef>
                <a:spcPts val="0"/>
              </a:spcBef>
              <a:spcAft>
                <a:spcPts val="0"/>
              </a:spcAft>
              <a:buSzPts val="2400"/>
              <a:buFont typeface="Inter"/>
              <a:buNone/>
              <a:defRPr sz="2400" b="1">
                <a:latin typeface="Inter"/>
                <a:ea typeface="Inter"/>
                <a:cs typeface="Inter"/>
              </a:defRPr>
            </a:lvl4pPr>
            <a:lvl5pPr lvl="4">
              <a:lnSpc>
                <a:spcPct val="100000"/>
              </a:lnSpc>
              <a:spcBef>
                <a:spcPts val="0"/>
              </a:spcBef>
              <a:spcAft>
                <a:spcPts val="0"/>
              </a:spcAft>
              <a:buSzPts val="2400"/>
              <a:buFont typeface="Inter"/>
              <a:buNone/>
              <a:defRPr sz="2400" b="1">
                <a:latin typeface="Inter"/>
                <a:ea typeface="Inter"/>
                <a:cs typeface="Inter"/>
              </a:defRPr>
            </a:lvl5pPr>
            <a:lvl6pPr lvl="5">
              <a:lnSpc>
                <a:spcPct val="100000"/>
              </a:lnSpc>
              <a:spcBef>
                <a:spcPts val="0"/>
              </a:spcBef>
              <a:spcAft>
                <a:spcPts val="0"/>
              </a:spcAft>
              <a:buSzPts val="2400"/>
              <a:buFont typeface="Inter"/>
              <a:buNone/>
              <a:defRPr sz="2400" b="1">
                <a:latin typeface="Inter"/>
                <a:ea typeface="Inter"/>
                <a:cs typeface="Inter"/>
              </a:defRPr>
            </a:lvl6pPr>
            <a:lvl7pPr lvl="6">
              <a:lnSpc>
                <a:spcPct val="100000"/>
              </a:lnSpc>
              <a:spcBef>
                <a:spcPts val="0"/>
              </a:spcBef>
              <a:spcAft>
                <a:spcPts val="0"/>
              </a:spcAft>
              <a:buSzPts val="2400"/>
              <a:buFont typeface="Inter"/>
              <a:buNone/>
              <a:defRPr sz="2400" b="1">
                <a:latin typeface="Inter"/>
                <a:ea typeface="Inter"/>
                <a:cs typeface="Inter"/>
              </a:defRPr>
            </a:lvl7pPr>
            <a:lvl8pPr lvl="7">
              <a:lnSpc>
                <a:spcPct val="100000"/>
              </a:lnSpc>
              <a:spcBef>
                <a:spcPts val="0"/>
              </a:spcBef>
              <a:spcAft>
                <a:spcPts val="0"/>
              </a:spcAft>
              <a:buSzPts val="2400"/>
              <a:buFont typeface="Inter"/>
              <a:buNone/>
              <a:defRPr sz="2400" b="1">
                <a:latin typeface="Inter"/>
                <a:ea typeface="Inter"/>
                <a:cs typeface="Inter"/>
              </a:defRPr>
            </a:lvl8pPr>
            <a:lvl9pPr lvl="8">
              <a:lnSpc>
                <a:spcPct val="100000"/>
              </a:lnSpc>
              <a:spcBef>
                <a:spcPts val="0"/>
              </a:spcBef>
              <a:spcAft>
                <a:spcPts val="0"/>
              </a:spcAft>
              <a:buSzPts val="2400"/>
              <a:buFont typeface="Inter"/>
              <a:buNone/>
              <a:defRPr sz="2400" b="1">
                <a:latin typeface="Inter"/>
                <a:ea typeface="Inter"/>
                <a:cs typeface="Inter"/>
              </a:defRPr>
            </a:lvl9pPr>
          </a:lstStyle>
          <a:p>
            <a:pPr>
              <a:defRPr/>
            </a:pPr>
            <a:endParaRPr/>
          </a:p>
        </p:txBody>
      </p:sp>
      <p:sp>
        <p:nvSpPr>
          <p:cNvPr id="66" name="Google Shape;66;p13"/>
          <p:cNvSpPr txBox="1"/>
          <p:nvPr>
            <p:ph type="subTitle" idx="15"/>
          </p:nvPr>
        </p:nvSpPr>
        <p:spPr bwMode="auto">
          <a:xfrm>
            <a:off x="4799202" y="3543996"/>
            <a:ext cx="2702100" cy="677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Font typeface="Inter"/>
              <a:buNone/>
              <a:defRPr sz="1600">
                <a:solidFill>
                  <a:schemeClr val="dk1"/>
                </a:solidFill>
                <a:latin typeface="Inter Medium"/>
                <a:ea typeface="Inter Medium"/>
                <a:cs typeface="Inter Medium"/>
              </a:defRPr>
            </a:lvl1pPr>
            <a:lvl2pPr lvl="1">
              <a:lnSpc>
                <a:spcPct val="100000"/>
              </a:lnSpc>
              <a:spcBef>
                <a:spcPts val="0"/>
              </a:spcBef>
              <a:spcAft>
                <a:spcPts val="0"/>
              </a:spcAft>
              <a:buSzPts val="2400"/>
              <a:buFont typeface="Inter"/>
              <a:buNone/>
              <a:defRPr sz="2400" b="1">
                <a:latin typeface="Inter"/>
                <a:ea typeface="Inter"/>
                <a:cs typeface="Inter"/>
              </a:defRPr>
            </a:lvl2pPr>
            <a:lvl3pPr lvl="2">
              <a:lnSpc>
                <a:spcPct val="100000"/>
              </a:lnSpc>
              <a:spcBef>
                <a:spcPts val="0"/>
              </a:spcBef>
              <a:spcAft>
                <a:spcPts val="0"/>
              </a:spcAft>
              <a:buSzPts val="2400"/>
              <a:buFont typeface="Inter"/>
              <a:buNone/>
              <a:defRPr sz="2400" b="1">
                <a:latin typeface="Inter"/>
                <a:ea typeface="Inter"/>
                <a:cs typeface="Inter"/>
              </a:defRPr>
            </a:lvl3pPr>
            <a:lvl4pPr lvl="3">
              <a:lnSpc>
                <a:spcPct val="100000"/>
              </a:lnSpc>
              <a:spcBef>
                <a:spcPts val="0"/>
              </a:spcBef>
              <a:spcAft>
                <a:spcPts val="0"/>
              </a:spcAft>
              <a:buSzPts val="2400"/>
              <a:buFont typeface="Inter"/>
              <a:buNone/>
              <a:defRPr sz="2400" b="1">
                <a:latin typeface="Inter"/>
                <a:ea typeface="Inter"/>
                <a:cs typeface="Inter"/>
              </a:defRPr>
            </a:lvl4pPr>
            <a:lvl5pPr lvl="4">
              <a:lnSpc>
                <a:spcPct val="100000"/>
              </a:lnSpc>
              <a:spcBef>
                <a:spcPts val="0"/>
              </a:spcBef>
              <a:spcAft>
                <a:spcPts val="0"/>
              </a:spcAft>
              <a:buSzPts val="2400"/>
              <a:buFont typeface="Inter"/>
              <a:buNone/>
              <a:defRPr sz="2400" b="1">
                <a:latin typeface="Inter"/>
                <a:ea typeface="Inter"/>
                <a:cs typeface="Inter"/>
              </a:defRPr>
            </a:lvl5pPr>
            <a:lvl6pPr lvl="5">
              <a:lnSpc>
                <a:spcPct val="100000"/>
              </a:lnSpc>
              <a:spcBef>
                <a:spcPts val="0"/>
              </a:spcBef>
              <a:spcAft>
                <a:spcPts val="0"/>
              </a:spcAft>
              <a:buSzPts val="2400"/>
              <a:buFont typeface="Inter"/>
              <a:buNone/>
              <a:defRPr sz="2400" b="1">
                <a:latin typeface="Inter"/>
                <a:ea typeface="Inter"/>
                <a:cs typeface="Inter"/>
              </a:defRPr>
            </a:lvl6pPr>
            <a:lvl7pPr lvl="6">
              <a:lnSpc>
                <a:spcPct val="100000"/>
              </a:lnSpc>
              <a:spcBef>
                <a:spcPts val="0"/>
              </a:spcBef>
              <a:spcAft>
                <a:spcPts val="0"/>
              </a:spcAft>
              <a:buSzPts val="2400"/>
              <a:buFont typeface="Inter"/>
              <a:buNone/>
              <a:defRPr sz="2400" b="1">
                <a:latin typeface="Inter"/>
                <a:ea typeface="Inter"/>
                <a:cs typeface="Inter"/>
              </a:defRPr>
            </a:lvl7pPr>
            <a:lvl8pPr lvl="7">
              <a:lnSpc>
                <a:spcPct val="100000"/>
              </a:lnSpc>
              <a:spcBef>
                <a:spcPts val="0"/>
              </a:spcBef>
              <a:spcAft>
                <a:spcPts val="0"/>
              </a:spcAft>
              <a:buSzPts val="2400"/>
              <a:buFont typeface="Inter"/>
              <a:buNone/>
              <a:defRPr sz="2400" b="1">
                <a:latin typeface="Inter"/>
                <a:ea typeface="Inter"/>
                <a:cs typeface="Inter"/>
              </a:defRPr>
            </a:lvl8pPr>
            <a:lvl9pPr lvl="8">
              <a:lnSpc>
                <a:spcPct val="100000"/>
              </a:lnSpc>
              <a:spcBef>
                <a:spcPts val="0"/>
              </a:spcBef>
              <a:spcAft>
                <a:spcPts val="0"/>
              </a:spcAft>
              <a:buSzPts val="2400"/>
              <a:buFont typeface="Inter"/>
              <a:buNone/>
              <a:defRPr sz="2400" b="1">
                <a:latin typeface="Inter"/>
                <a:ea typeface="Inter"/>
                <a:cs typeface="Inter"/>
              </a:defRPr>
            </a:lvl9pPr>
          </a:lstStyle>
          <a:p>
            <a:pPr>
              <a:defRPr/>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text" preserve="0" showMasterPhAnim="0" showMasterSp="1" userDrawn="1">
  <p:cSld name="CUSTOM_10">
    <p:bg>
      <p:bgPr shadeToTitle="0">
        <a:solidFill>
          <a:schemeClr val="dk1"/>
        </a:solidFill>
      </p:bgPr>
    </p:bg>
    <p:spTree>
      <p:nvGrpSpPr>
        <p:cNvPr id="1" name=""/>
        <p:cNvGrpSpPr/>
        <p:nvPr/>
      </p:nvGrpSpPr>
      <p:grpSpPr bwMode="auto">
        <a:xfrm>
          <a:off x="0" y="0"/>
          <a:ext cx="0" cy="0"/>
          <a:chOff x="0" y="0"/>
          <a:chExt cx="0" cy="0"/>
        </a:xfrm>
      </p:grpSpPr>
      <p:sp>
        <p:nvSpPr>
          <p:cNvPr id="68" name="Google Shape;68;p14"/>
          <p:cNvSpPr/>
          <p:nvPr/>
        </p:nvSpPr>
        <p:spPr bwMode="auto">
          <a:xfrm rot="10800000" flipH="1">
            <a:off x="117900" y="119099"/>
            <a:ext cx="8908200" cy="4731900"/>
          </a:xfrm>
          <a:prstGeom prst="roundRect">
            <a:avLst>
              <a:gd name="adj" fmla="val 1779"/>
            </a:avLst>
          </a:prstGeom>
          <a:solidFill>
            <a:schemeClr val="lt1"/>
          </a:solidFill>
          <a:ln>
            <a:noFill/>
          </a:ln>
        </p:spPr>
        <p:txBody>
          <a:bodyPr spcFirstLastPara="1" wrap="square" lIns="91425" tIns="91425" rIns="91425" bIns="91425" anchor="ctr" anchorCtr="0">
            <a:noAutofit/>
          </a:bodyPr>
          <a:lstStyle/>
          <a:p>
            <a:pPr marL="0" lvl="0" indent="0" algn="ctr">
              <a:spcBef>
                <a:spcPts val="0"/>
              </a:spcBef>
              <a:spcAft>
                <a:spcPts val="0"/>
              </a:spcAft>
              <a:buNone/>
              <a:defRPr/>
            </a:pPr>
            <a:endParaRPr>
              <a:latin typeface="Open Sans"/>
              <a:ea typeface="Open Sans"/>
              <a:cs typeface="Open Sans"/>
            </a:endParaRPr>
          </a:p>
        </p:txBody>
      </p:sp>
      <p:sp>
        <p:nvSpPr>
          <p:cNvPr id="69" name="Google Shape;69;p14"/>
          <p:cNvSpPr txBox="1"/>
          <p:nvPr>
            <p:ph type="subTitle" idx="1"/>
          </p:nvPr>
        </p:nvSpPr>
        <p:spPr bwMode="auto">
          <a:xfrm>
            <a:off x="713225" y="1744525"/>
            <a:ext cx="3681300" cy="2160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Font typeface="Nunito Light"/>
              <a:buChar char="■"/>
              <a:defRPr/>
            </a:lvl1pPr>
            <a:lvl2pPr lvl="1" algn="ctr">
              <a:lnSpc>
                <a:spcPct val="100000"/>
              </a:lnSpc>
              <a:spcBef>
                <a:spcPts val="0"/>
              </a:spcBef>
              <a:spcAft>
                <a:spcPts val="0"/>
              </a:spcAft>
              <a:buClr>
                <a:srgbClr val="E76A28"/>
              </a:buClr>
              <a:buSzPts val="1200"/>
              <a:buFont typeface="Nunito Light"/>
              <a:buChar char="○"/>
              <a:defRPr/>
            </a:lvl2pPr>
            <a:lvl3pPr lvl="2" algn="ctr">
              <a:lnSpc>
                <a:spcPct val="100000"/>
              </a:lnSpc>
              <a:spcBef>
                <a:spcPts val="0"/>
              </a:spcBef>
              <a:spcAft>
                <a:spcPts val="0"/>
              </a:spcAft>
              <a:buClr>
                <a:srgbClr val="E76A28"/>
              </a:buClr>
              <a:buSzPts val="1200"/>
              <a:buFont typeface="Nunito Light"/>
              <a:buChar char="■"/>
              <a:defRPr/>
            </a:lvl3pPr>
            <a:lvl4pPr lvl="3" algn="ctr">
              <a:lnSpc>
                <a:spcPct val="100000"/>
              </a:lnSpc>
              <a:spcBef>
                <a:spcPts val="0"/>
              </a:spcBef>
              <a:spcAft>
                <a:spcPts val="0"/>
              </a:spcAft>
              <a:buClr>
                <a:srgbClr val="E76A28"/>
              </a:buClr>
              <a:buSzPts val="1200"/>
              <a:buFont typeface="Nunito Light"/>
              <a:buChar char="●"/>
              <a:defRPr/>
            </a:lvl4pPr>
            <a:lvl5pPr lvl="4" algn="ctr">
              <a:lnSpc>
                <a:spcPct val="100000"/>
              </a:lnSpc>
              <a:spcBef>
                <a:spcPts val="0"/>
              </a:spcBef>
              <a:spcAft>
                <a:spcPts val="0"/>
              </a:spcAft>
              <a:buClr>
                <a:srgbClr val="E76A28"/>
              </a:buClr>
              <a:buSzPts val="1200"/>
              <a:buFont typeface="Nunito Light"/>
              <a:buChar char="○"/>
              <a:defRPr/>
            </a:lvl5pPr>
            <a:lvl6pPr lvl="5" algn="ctr">
              <a:lnSpc>
                <a:spcPct val="100000"/>
              </a:lnSpc>
              <a:spcBef>
                <a:spcPts val="0"/>
              </a:spcBef>
              <a:spcAft>
                <a:spcPts val="0"/>
              </a:spcAft>
              <a:buClr>
                <a:srgbClr val="999999"/>
              </a:buClr>
              <a:buSzPts val="1200"/>
              <a:buFont typeface="Nunito Light"/>
              <a:buChar char="■"/>
              <a:defRPr/>
            </a:lvl6pPr>
            <a:lvl7pPr lvl="6" algn="ctr">
              <a:lnSpc>
                <a:spcPct val="100000"/>
              </a:lnSpc>
              <a:spcBef>
                <a:spcPts val="0"/>
              </a:spcBef>
              <a:spcAft>
                <a:spcPts val="0"/>
              </a:spcAft>
              <a:buClr>
                <a:srgbClr val="999999"/>
              </a:buClr>
              <a:buSzPts val="1200"/>
              <a:buFont typeface="Nunito Light"/>
              <a:buChar char="●"/>
              <a:defRPr/>
            </a:lvl7pPr>
            <a:lvl8pPr lvl="7" algn="ctr">
              <a:lnSpc>
                <a:spcPct val="100000"/>
              </a:lnSpc>
              <a:spcBef>
                <a:spcPts val="0"/>
              </a:spcBef>
              <a:spcAft>
                <a:spcPts val="0"/>
              </a:spcAft>
              <a:buClr>
                <a:srgbClr val="999999"/>
              </a:buClr>
              <a:buSzPts val="1200"/>
              <a:buFont typeface="Nunito Light"/>
              <a:buChar char="○"/>
              <a:defRPr/>
            </a:lvl8pPr>
            <a:lvl9pPr lvl="8" algn="ctr">
              <a:lnSpc>
                <a:spcPct val="100000"/>
              </a:lnSpc>
              <a:spcBef>
                <a:spcPts val="0"/>
              </a:spcBef>
              <a:spcAft>
                <a:spcPts val="0"/>
              </a:spcAft>
              <a:buClr>
                <a:srgbClr val="999999"/>
              </a:buClr>
              <a:buSzPts val="1200"/>
              <a:buFont typeface="Nunito Light"/>
              <a:buChar char="■"/>
              <a:defRPr/>
            </a:lvl9pPr>
          </a:lstStyle>
          <a:p>
            <a:pPr>
              <a:defRPr/>
            </a:pPr>
            <a:endParaRPr/>
          </a:p>
        </p:txBody>
      </p:sp>
      <p:sp>
        <p:nvSpPr>
          <p:cNvPr id="70" name="Google Shape;70;p14"/>
          <p:cNvSpPr txBox="1"/>
          <p:nvPr>
            <p:ph type="title"/>
          </p:nvPr>
        </p:nvSpPr>
        <p:spPr bwMode="auto">
          <a:xfrm>
            <a:off x="713225" y="448050"/>
            <a:ext cx="3681300" cy="5760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pPr>
              <a:defRPr/>
            </a:pPr>
            <a:endParaRPr/>
          </a:p>
        </p:txBody>
      </p:sp>
      <p:sp>
        <p:nvSpPr>
          <p:cNvPr id="71" name="Google Shape;71;p14"/>
          <p:cNvSpPr/>
          <p:nvPr>
            <p:ph type="pic" idx="2"/>
          </p:nvPr>
        </p:nvSpPr>
        <p:spPr bwMode="auto">
          <a:xfrm>
            <a:off x="4709525" y="445775"/>
            <a:ext cx="3721199" cy="4251900"/>
          </a:xfrm>
          <a:prstGeom prst="roundRect">
            <a:avLst>
              <a:gd name="adj" fmla="val 0"/>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text 1" preserve="0" showMasterPhAnim="0" showMasterSp="1" userDrawn="1">
  <p:cSld name="CUSTOM_10_1">
    <p:bg>
      <p:bgPr shadeToTitle="0">
        <a:solidFill>
          <a:schemeClr val="dk1"/>
        </a:solidFill>
      </p:bgPr>
    </p:bg>
    <p:spTree>
      <p:nvGrpSpPr>
        <p:cNvPr id="1" name=""/>
        <p:cNvGrpSpPr/>
        <p:nvPr/>
      </p:nvGrpSpPr>
      <p:grpSpPr bwMode="auto">
        <a:xfrm>
          <a:off x="0" y="0"/>
          <a:ext cx="0" cy="0"/>
          <a:chOff x="0" y="0"/>
          <a:chExt cx="0" cy="0"/>
        </a:xfrm>
      </p:grpSpPr>
      <p:sp>
        <p:nvSpPr>
          <p:cNvPr id="73" name="Google Shape;73;p15"/>
          <p:cNvSpPr/>
          <p:nvPr/>
        </p:nvSpPr>
        <p:spPr bwMode="auto">
          <a:xfrm rot="10800000" flipH="1">
            <a:off x="117900" y="119099"/>
            <a:ext cx="8908200" cy="4731900"/>
          </a:xfrm>
          <a:prstGeom prst="roundRect">
            <a:avLst>
              <a:gd name="adj" fmla="val 1779"/>
            </a:avLst>
          </a:prstGeom>
          <a:solidFill>
            <a:schemeClr val="lt1"/>
          </a:solidFill>
          <a:ln>
            <a:noFill/>
          </a:ln>
        </p:spPr>
        <p:txBody>
          <a:bodyPr spcFirstLastPara="1" wrap="square" lIns="91425" tIns="91425" rIns="91425" bIns="91425" anchor="ctr" anchorCtr="0">
            <a:noAutofit/>
          </a:bodyPr>
          <a:lstStyle/>
          <a:p>
            <a:pPr marL="0" lvl="0" indent="0" algn="ctr">
              <a:spcBef>
                <a:spcPts val="0"/>
              </a:spcBef>
              <a:spcAft>
                <a:spcPts val="0"/>
              </a:spcAft>
              <a:buNone/>
              <a:defRPr/>
            </a:pPr>
            <a:endParaRPr>
              <a:latin typeface="Open Sans"/>
              <a:ea typeface="Open Sans"/>
              <a:cs typeface="Open Sans"/>
            </a:endParaRPr>
          </a:p>
        </p:txBody>
      </p:sp>
      <p:sp>
        <p:nvSpPr>
          <p:cNvPr id="74" name="Google Shape;74;p15"/>
          <p:cNvSpPr txBox="1"/>
          <p:nvPr>
            <p:ph type="title"/>
          </p:nvPr>
        </p:nvSpPr>
        <p:spPr bwMode="auto">
          <a:xfrm>
            <a:off x="713275" y="794675"/>
            <a:ext cx="7717500" cy="698400"/>
          </a:xfrm>
          <a:prstGeom prst="rect">
            <a:avLst/>
          </a:prstGeom>
          <a:ln>
            <a:noFill/>
          </a:ln>
        </p:spPr>
        <p:txBody>
          <a:bodyPr spcFirstLastPara="1" wrap="square" lIns="91425" tIns="91425" rIns="91425" bIns="91425" anchor="t" anchorCtr="0">
            <a:noAutofit/>
          </a:bodyPr>
          <a:lstStyle>
            <a:lvl1pPr lvl="0" algn="l">
              <a:spcBef>
                <a:spcPts val="0"/>
              </a:spcBef>
              <a:spcAft>
                <a:spcPts val="0"/>
              </a:spcAft>
              <a:buSzPts val="2600"/>
              <a:buNone/>
              <a:defRPr sz="4000"/>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pPr>
              <a:defRPr/>
            </a:pPr>
            <a:endParaRPr/>
          </a:p>
        </p:txBody>
      </p:sp>
      <p:sp>
        <p:nvSpPr>
          <p:cNvPr id="75" name="Google Shape;75;p15"/>
          <p:cNvSpPr txBox="1"/>
          <p:nvPr>
            <p:ph type="body" idx="1"/>
          </p:nvPr>
        </p:nvSpPr>
        <p:spPr bwMode="auto">
          <a:xfrm>
            <a:off x="3488849" y="2398525"/>
            <a:ext cx="4941900" cy="19503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SzPts val="1400"/>
              <a:buChar char="●"/>
              <a:defRPr sz="1200"/>
            </a:lvl1pPr>
            <a:lvl2pPr marL="914400" lvl="1" indent="-304800">
              <a:lnSpc>
                <a:spcPct val="114999"/>
              </a:lnSpc>
              <a:spcBef>
                <a:spcPts val="0"/>
              </a:spcBef>
              <a:spcAft>
                <a:spcPts val="0"/>
              </a:spcAft>
              <a:buSzPts val="1200"/>
              <a:buChar char="○"/>
              <a:defRPr/>
            </a:lvl2pPr>
            <a:lvl3pPr marL="1371600" lvl="2" indent="-304800">
              <a:lnSpc>
                <a:spcPct val="114999"/>
              </a:lnSpc>
              <a:spcBef>
                <a:spcPts val="0"/>
              </a:spcBef>
              <a:spcAft>
                <a:spcPts val="0"/>
              </a:spcAft>
              <a:buSzPts val="1200"/>
              <a:buChar char="■"/>
              <a:defRPr/>
            </a:lvl3pPr>
            <a:lvl4pPr marL="1828800" lvl="3" indent="-304800">
              <a:lnSpc>
                <a:spcPct val="114999"/>
              </a:lnSpc>
              <a:spcBef>
                <a:spcPts val="0"/>
              </a:spcBef>
              <a:spcAft>
                <a:spcPts val="0"/>
              </a:spcAft>
              <a:buSzPts val="1200"/>
              <a:buChar char="●"/>
              <a:defRPr/>
            </a:lvl4pPr>
            <a:lvl5pPr marL="2286000" lvl="4" indent="-304800">
              <a:lnSpc>
                <a:spcPct val="114999"/>
              </a:lnSpc>
              <a:spcBef>
                <a:spcPts val="0"/>
              </a:spcBef>
              <a:spcAft>
                <a:spcPts val="0"/>
              </a:spcAft>
              <a:buSzPts val="1200"/>
              <a:buChar char="○"/>
              <a:defRPr/>
            </a:lvl5pPr>
            <a:lvl6pPr marL="2743200" lvl="5" indent="-304800">
              <a:lnSpc>
                <a:spcPct val="114999"/>
              </a:lnSpc>
              <a:spcBef>
                <a:spcPts val="0"/>
              </a:spcBef>
              <a:spcAft>
                <a:spcPts val="0"/>
              </a:spcAft>
              <a:buSzPts val="1200"/>
              <a:buChar char="■"/>
              <a:defRPr/>
            </a:lvl6pPr>
            <a:lvl7pPr marL="3200400" lvl="6" indent="-304800">
              <a:lnSpc>
                <a:spcPct val="114999"/>
              </a:lnSpc>
              <a:spcBef>
                <a:spcPts val="0"/>
              </a:spcBef>
              <a:spcAft>
                <a:spcPts val="0"/>
              </a:spcAft>
              <a:buSzPts val="1200"/>
              <a:buChar char="●"/>
              <a:defRPr/>
            </a:lvl7pPr>
            <a:lvl8pPr marL="3657600" lvl="7" indent="-304800">
              <a:lnSpc>
                <a:spcPct val="114999"/>
              </a:lnSpc>
              <a:spcBef>
                <a:spcPts val="0"/>
              </a:spcBef>
              <a:spcAft>
                <a:spcPts val="0"/>
              </a:spcAft>
              <a:buSzPts val="1200"/>
              <a:buChar char="○"/>
              <a:defRPr/>
            </a:lvl8pPr>
            <a:lvl9pPr marL="4114800" lvl="8" indent="-304800">
              <a:lnSpc>
                <a:spcPct val="114999"/>
              </a:lnSpc>
              <a:spcBef>
                <a:spcPts val="0"/>
              </a:spcBef>
              <a:spcAft>
                <a:spcPts val="0"/>
              </a:spcAft>
              <a:buSzPts val="1200"/>
              <a:buChar char="■"/>
              <a:defRPr/>
            </a:lvl9pPr>
          </a:lstStyle>
          <a:p>
            <a:pPr>
              <a:defRPr/>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only 1" preserve="0" showMasterPhAnim="0" showMasterSp="1" userDrawn="1">
  <p:cSld name="TITLE_ONLY_1">
    <p:bg>
      <p:bgPr shadeToTitle="0">
        <a:solidFill>
          <a:schemeClr val="dk1"/>
        </a:solidFill>
      </p:bgPr>
    </p:bg>
    <p:spTree>
      <p:nvGrpSpPr>
        <p:cNvPr id="1" name=""/>
        <p:cNvGrpSpPr/>
        <p:nvPr/>
      </p:nvGrpSpPr>
      <p:grpSpPr bwMode="auto">
        <a:xfrm>
          <a:off x="0" y="0"/>
          <a:ext cx="0" cy="0"/>
          <a:chOff x="0" y="0"/>
          <a:chExt cx="0" cy="0"/>
        </a:xfrm>
      </p:grpSpPr>
      <p:sp>
        <p:nvSpPr>
          <p:cNvPr id="77" name="Google Shape;77;p16"/>
          <p:cNvSpPr/>
          <p:nvPr/>
        </p:nvSpPr>
        <p:spPr bwMode="auto">
          <a:xfrm rot="10800000" flipH="1">
            <a:off x="117900" y="119099"/>
            <a:ext cx="8908200" cy="4731900"/>
          </a:xfrm>
          <a:prstGeom prst="roundRect">
            <a:avLst>
              <a:gd name="adj" fmla="val 1779"/>
            </a:avLst>
          </a:prstGeom>
          <a:solidFill>
            <a:schemeClr val="lt1"/>
          </a:solidFill>
          <a:ln>
            <a:noFill/>
          </a:ln>
        </p:spPr>
        <p:txBody>
          <a:bodyPr spcFirstLastPara="1" wrap="square" lIns="91425" tIns="91425" rIns="91425" bIns="91425" anchor="ctr" anchorCtr="0">
            <a:noAutofit/>
          </a:bodyPr>
          <a:lstStyle/>
          <a:p>
            <a:pPr marL="0" lvl="0" indent="0" algn="ctr">
              <a:spcBef>
                <a:spcPts val="0"/>
              </a:spcBef>
              <a:spcAft>
                <a:spcPts val="0"/>
              </a:spcAft>
              <a:buNone/>
              <a:defRPr/>
            </a:pPr>
            <a:endParaRPr>
              <a:latin typeface="Open Sans"/>
              <a:ea typeface="Open Sans"/>
              <a:cs typeface="Open Sans"/>
            </a:endParaRPr>
          </a:p>
        </p:txBody>
      </p:sp>
      <p:sp>
        <p:nvSpPr>
          <p:cNvPr id="78" name="Google Shape;78;p16"/>
          <p:cNvSpPr txBox="1"/>
          <p:nvPr>
            <p:ph type="title"/>
          </p:nvPr>
        </p:nvSpPr>
        <p:spPr bwMode="auto">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pPr>
              <a:defRPr/>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only 2" preserve="0" showMasterPhAnim="0" showMasterSp="1" userDrawn="1">
  <p:cSld name="TITLE_ONLY_1_1">
    <p:bg>
      <p:bgPr shadeToTitle="0">
        <a:solidFill>
          <a:schemeClr val="dk1"/>
        </a:solidFill>
      </p:bgPr>
    </p:bg>
    <p:spTree>
      <p:nvGrpSpPr>
        <p:cNvPr id="1" name=""/>
        <p:cNvGrpSpPr/>
        <p:nvPr/>
      </p:nvGrpSpPr>
      <p:grpSpPr bwMode="auto">
        <a:xfrm>
          <a:off x="0" y="0"/>
          <a:ext cx="0" cy="0"/>
          <a:chOff x="0" y="0"/>
          <a:chExt cx="0" cy="0"/>
        </a:xfrm>
      </p:grpSpPr>
      <p:sp>
        <p:nvSpPr>
          <p:cNvPr id="80" name="Google Shape;80;p17"/>
          <p:cNvSpPr/>
          <p:nvPr/>
        </p:nvSpPr>
        <p:spPr bwMode="auto">
          <a:xfrm rot="10800000" flipH="1">
            <a:off x="117900" y="119099"/>
            <a:ext cx="8908200" cy="4731900"/>
          </a:xfrm>
          <a:prstGeom prst="roundRect">
            <a:avLst>
              <a:gd name="adj" fmla="val 1779"/>
            </a:avLst>
          </a:prstGeom>
          <a:solidFill>
            <a:schemeClr val="lt1"/>
          </a:solidFill>
          <a:ln>
            <a:noFill/>
          </a:ln>
        </p:spPr>
        <p:txBody>
          <a:bodyPr spcFirstLastPara="1" wrap="square" lIns="91425" tIns="91425" rIns="91425" bIns="91425" anchor="ctr" anchorCtr="0">
            <a:noAutofit/>
          </a:bodyPr>
          <a:lstStyle/>
          <a:p>
            <a:pPr marL="0" lvl="0" indent="0" algn="ctr">
              <a:spcBef>
                <a:spcPts val="0"/>
              </a:spcBef>
              <a:spcAft>
                <a:spcPts val="0"/>
              </a:spcAft>
              <a:buNone/>
              <a:defRPr/>
            </a:pPr>
            <a:endParaRPr>
              <a:latin typeface="Open Sans"/>
              <a:ea typeface="Open Sans"/>
              <a:cs typeface="Open Sans"/>
            </a:endParaRPr>
          </a:p>
        </p:txBody>
      </p:sp>
      <p:sp>
        <p:nvSpPr>
          <p:cNvPr id="81" name="Google Shape;81;p17"/>
          <p:cNvSpPr txBox="1"/>
          <p:nvPr>
            <p:ph type="title"/>
          </p:nvPr>
        </p:nvSpPr>
        <p:spPr bwMode="auto">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pPr>
              <a:defRPr/>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three columns" preserve="0" showMasterPhAnim="0" showMasterSp="1" userDrawn="1">
  <p:cSld name="CUSTOM_6">
    <p:bg>
      <p:bgPr shadeToTitle="0">
        <a:solidFill>
          <a:schemeClr val="dk1"/>
        </a:solidFill>
      </p:bgPr>
    </p:bg>
    <p:spTree>
      <p:nvGrpSpPr>
        <p:cNvPr id="1" name=""/>
        <p:cNvGrpSpPr/>
        <p:nvPr/>
      </p:nvGrpSpPr>
      <p:grpSpPr bwMode="auto">
        <a:xfrm>
          <a:off x="0" y="0"/>
          <a:ext cx="0" cy="0"/>
          <a:chOff x="0" y="0"/>
          <a:chExt cx="0" cy="0"/>
        </a:xfrm>
      </p:grpSpPr>
      <p:sp>
        <p:nvSpPr>
          <p:cNvPr id="83" name="Google Shape;83;p18"/>
          <p:cNvSpPr/>
          <p:nvPr/>
        </p:nvSpPr>
        <p:spPr bwMode="auto">
          <a:xfrm rot="10800000" flipH="1">
            <a:off x="117900" y="119099"/>
            <a:ext cx="8908200" cy="4731900"/>
          </a:xfrm>
          <a:prstGeom prst="roundRect">
            <a:avLst>
              <a:gd name="adj" fmla="val 1779"/>
            </a:avLst>
          </a:prstGeom>
          <a:solidFill>
            <a:schemeClr val="lt1"/>
          </a:solidFill>
          <a:ln>
            <a:noFill/>
          </a:ln>
        </p:spPr>
        <p:txBody>
          <a:bodyPr spcFirstLastPara="1" wrap="square" lIns="91425" tIns="91425" rIns="91425" bIns="91425" anchor="ctr" anchorCtr="0">
            <a:noAutofit/>
          </a:bodyPr>
          <a:lstStyle/>
          <a:p>
            <a:pPr marL="0" lvl="0" indent="0" algn="ctr">
              <a:spcBef>
                <a:spcPts val="0"/>
              </a:spcBef>
              <a:spcAft>
                <a:spcPts val="0"/>
              </a:spcAft>
              <a:buNone/>
              <a:defRPr/>
            </a:pPr>
            <a:endParaRPr>
              <a:latin typeface="Open Sans"/>
              <a:ea typeface="Open Sans"/>
              <a:cs typeface="Open Sans"/>
            </a:endParaRPr>
          </a:p>
        </p:txBody>
      </p:sp>
      <p:sp>
        <p:nvSpPr>
          <p:cNvPr id="84" name="Google Shape;84;p18"/>
          <p:cNvSpPr txBox="1"/>
          <p:nvPr>
            <p:ph type="title"/>
          </p:nvPr>
        </p:nvSpPr>
        <p:spPr bwMode="auto">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pPr>
              <a:defRPr/>
            </a:pPr>
            <a:endParaRPr/>
          </a:p>
        </p:txBody>
      </p:sp>
      <p:sp>
        <p:nvSpPr>
          <p:cNvPr id="85" name="Google Shape;85;p18"/>
          <p:cNvSpPr txBox="1"/>
          <p:nvPr>
            <p:ph type="subTitle" idx="1"/>
          </p:nvPr>
        </p:nvSpPr>
        <p:spPr bwMode="auto">
          <a:xfrm>
            <a:off x="713225" y="2588075"/>
            <a:ext cx="2505300" cy="147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pPr>
              <a:defRPr/>
            </a:pPr>
            <a:endParaRPr/>
          </a:p>
        </p:txBody>
      </p:sp>
      <p:sp>
        <p:nvSpPr>
          <p:cNvPr id="86" name="Google Shape;86;p18"/>
          <p:cNvSpPr txBox="1"/>
          <p:nvPr>
            <p:ph type="subTitle" idx="2"/>
          </p:nvPr>
        </p:nvSpPr>
        <p:spPr bwMode="auto">
          <a:xfrm>
            <a:off x="3319390" y="2588075"/>
            <a:ext cx="2505300" cy="147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pPr>
              <a:defRPr/>
            </a:pPr>
            <a:endParaRPr/>
          </a:p>
        </p:txBody>
      </p:sp>
      <p:sp>
        <p:nvSpPr>
          <p:cNvPr id="87" name="Google Shape;87;p18"/>
          <p:cNvSpPr txBox="1"/>
          <p:nvPr>
            <p:ph type="subTitle" idx="3"/>
          </p:nvPr>
        </p:nvSpPr>
        <p:spPr bwMode="auto">
          <a:xfrm>
            <a:off x="5925555" y="2588075"/>
            <a:ext cx="2505300" cy="147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pPr>
              <a:defRPr/>
            </a:pPr>
            <a:endParaRPr/>
          </a:p>
        </p:txBody>
      </p:sp>
      <p:sp>
        <p:nvSpPr>
          <p:cNvPr id="88" name="Google Shape;88;p18"/>
          <p:cNvSpPr txBox="1"/>
          <p:nvPr>
            <p:ph type="subTitle" idx="4"/>
          </p:nvPr>
        </p:nvSpPr>
        <p:spPr bwMode="auto">
          <a:xfrm>
            <a:off x="713225" y="1987175"/>
            <a:ext cx="2505300" cy="6771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2400"/>
              <a:buFont typeface="Inter"/>
              <a:buNone/>
              <a:defRPr sz="1600">
                <a:solidFill>
                  <a:schemeClr val="dk1"/>
                </a:solidFill>
                <a:latin typeface="Inter Medium"/>
                <a:ea typeface="Inter Medium"/>
                <a:cs typeface="Inter Medium"/>
              </a:defRPr>
            </a:lvl1pPr>
            <a:lvl2pPr lvl="1" algn="ctr">
              <a:lnSpc>
                <a:spcPct val="100000"/>
              </a:lnSpc>
              <a:spcBef>
                <a:spcPts val="0"/>
              </a:spcBef>
              <a:spcAft>
                <a:spcPts val="0"/>
              </a:spcAft>
              <a:buSzPts val="2400"/>
              <a:buFont typeface="Inter"/>
              <a:buNone/>
              <a:defRPr sz="2400" b="1">
                <a:latin typeface="Inter"/>
                <a:ea typeface="Inter"/>
                <a:cs typeface="Inter"/>
              </a:defRPr>
            </a:lvl2pPr>
            <a:lvl3pPr lvl="2" algn="ctr">
              <a:lnSpc>
                <a:spcPct val="100000"/>
              </a:lnSpc>
              <a:spcBef>
                <a:spcPts val="0"/>
              </a:spcBef>
              <a:spcAft>
                <a:spcPts val="0"/>
              </a:spcAft>
              <a:buSzPts val="2400"/>
              <a:buFont typeface="Inter"/>
              <a:buNone/>
              <a:defRPr sz="2400" b="1">
                <a:latin typeface="Inter"/>
                <a:ea typeface="Inter"/>
                <a:cs typeface="Inter"/>
              </a:defRPr>
            </a:lvl3pPr>
            <a:lvl4pPr lvl="3" algn="ctr">
              <a:lnSpc>
                <a:spcPct val="100000"/>
              </a:lnSpc>
              <a:spcBef>
                <a:spcPts val="0"/>
              </a:spcBef>
              <a:spcAft>
                <a:spcPts val="0"/>
              </a:spcAft>
              <a:buSzPts val="2400"/>
              <a:buFont typeface="Inter"/>
              <a:buNone/>
              <a:defRPr sz="2400" b="1">
                <a:latin typeface="Inter"/>
                <a:ea typeface="Inter"/>
                <a:cs typeface="Inter"/>
              </a:defRPr>
            </a:lvl4pPr>
            <a:lvl5pPr lvl="4" algn="ctr">
              <a:lnSpc>
                <a:spcPct val="100000"/>
              </a:lnSpc>
              <a:spcBef>
                <a:spcPts val="0"/>
              </a:spcBef>
              <a:spcAft>
                <a:spcPts val="0"/>
              </a:spcAft>
              <a:buSzPts val="2400"/>
              <a:buFont typeface="Inter"/>
              <a:buNone/>
              <a:defRPr sz="2400" b="1">
                <a:latin typeface="Inter"/>
                <a:ea typeface="Inter"/>
                <a:cs typeface="Inter"/>
              </a:defRPr>
            </a:lvl5pPr>
            <a:lvl6pPr lvl="5" algn="ctr">
              <a:lnSpc>
                <a:spcPct val="100000"/>
              </a:lnSpc>
              <a:spcBef>
                <a:spcPts val="0"/>
              </a:spcBef>
              <a:spcAft>
                <a:spcPts val="0"/>
              </a:spcAft>
              <a:buSzPts val="2400"/>
              <a:buFont typeface="Inter"/>
              <a:buNone/>
              <a:defRPr sz="2400" b="1">
                <a:latin typeface="Inter"/>
                <a:ea typeface="Inter"/>
                <a:cs typeface="Inter"/>
              </a:defRPr>
            </a:lvl6pPr>
            <a:lvl7pPr lvl="6" algn="ctr">
              <a:lnSpc>
                <a:spcPct val="100000"/>
              </a:lnSpc>
              <a:spcBef>
                <a:spcPts val="0"/>
              </a:spcBef>
              <a:spcAft>
                <a:spcPts val="0"/>
              </a:spcAft>
              <a:buSzPts val="2400"/>
              <a:buFont typeface="Inter"/>
              <a:buNone/>
              <a:defRPr sz="2400" b="1">
                <a:latin typeface="Inter"/>
                <a:ea typeface="Inter"/>
                <a:cs typeface="Inter"/>
              </a:defRPr>
            </a:lvl7pPr>
            <a:lvl8pPr lvl="7" algn="ctr">
              <a:lnSpc>
                <a:spcPct val="100000"/>
              </a:lnSpc>
              <a:spcBef>
                <a:spcPts val="0"/>
              </a:spcBef>
              <a:spcAft>
                <a:spcPts val="0"/>
              </a:spcAft>
              <a:buSzPts val="2400"/>
              <a:buFont typeface="Inter"/>
              <a:buNone/>
              <a:defRPr sz="2400" b="1">
                <a:latin typeface="Inter"/>
                <a:ea typeface="Inter"/>
                <a:cs typeface="Inter"/>
              </a:defRPr>
            </a:lvl8pPr>
            <a:lvl9pPr lvl="8" algn="ctr">
              <a:lnSpc>
                <a:spcPct val="100000"/>
              </a:lnSpc>
              <a:spcBef>
                <a:spcPts val="0"/>
              </a:spcBef>
              <a:spcAft>
                <a:spcPts val="0"/>
              </a:spcAft>
              <a:buSzPts val="2400"/>
              <a:buFont typeface="Inter"/>
              <a:buNone/>
              <a:defRPr sz="2400" b="1">
                <a:latin typeface="Inter"/>
                <a:ea typeface="Inter"/>
                <a:cs typeface="Inter"/>
              </a:defRPr>
            </a:lvl9pPr>
          </a:lstStyle>
          <a:p>
            <a:pPr>
              <a:defRPr/>
            </a:pPr>
            <a:endParaRPr/>
          </a:p>
        </p:txBody>
      </p:sp>
      <p:sp>
        <p:nvSpPr>
          <p:cNvPr id="89" name="Google Shape;89;p18"/>
          <p:cNvSpPr txBox="1"/>
          <p:nvPr>
            <p:ph type="subTitle" idx="5"/>
          </p:nvPr>
        </p:nvSpPr>
        <p:spPr bwMode="auto">
          <a:xfrm>
            <a:off x="3319390" y="1987175"/>
            <a:ext cx="2505300" cy="6771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2400"/>
              <a:buFont typeface="Inter"/>
              <a:buNone/>
              <a:defRPr sz="1600">
                <a:solidFill>
                  <a:schemeClr val="dk1"/>
                </a:solidFill>
                <a:latin typeface="Inter Medium"/>
                <a:ea typeface="Inter Medium"/>
                <a:cs typeface="Inter Medium"/>
              </a:defRPr>
            </a:lvl1pPr>
            <a:lvl2pPr lvl="1" algn="ctr">
              <a:lnSpc>
                <a:spcPct val="100000"/>
              </a:lnSpc>
              <a:spcBef>
                <a:spcPts val="0"/>
              </a:spcBef>
              <a:spcAft>
                <a:spcPts val="0"/>
              </a:spcAft>
              <a:buSzPts val="2400"/>
              <a:buFont typeface="Inter"/>
              <a:buNone/>
              <a:defRPr sz="2400" b="1">
                <a:latin typeface="Inter"/>
                <a:ea typeface="Inter"/>
                <a:cs typeface="Inter"/>
              </a:defRPr>
            </a:lvl2pPr>
            <a:lvl3pPr lvl="2" algn="ctr">
              <a:lnSpc>
                <a:spcPct val="100000"/>
              </a:lnSpc>
              <a:spcBef>
                <a:spcPts val="0"/>
              </a:spcBef>
              <a:spcAft>
                <a:spcPts val="0"/>
              </a:spcAft>
              <a:buSzPts val="2400"/>
              <a:buFont typeface="Inter"/>
              <a:buNone/>
              <a:defRPr sz="2400" b="1">
                <a:latin typeface="Inter"/>
                <a:ea typeface="Inter"/>
                <a:cs typeface="Inter"/>
              </a:defRPr>
            </a:lvl3pPr>
            <a:lvl4pPr lvl="3" algn="ctr">
              <a:lnSpc>
                <a:spcPct val="100000"/>
              </a:lnSpc>
              <a:spcBef>
                <a:spcPts val="0"/>
              </a:spcBef>
              <a:spcAft>
                <a:spcPts val="0"/>
              </a:spcAft>
              <a:buSzPts val="2400"/>
              <a:buFont typeface="Inter"/>
              <a:buNone/>
              <a:defRPr sz="2400" b="1">
                <a:latin typeface="Inter"/>
                <a:ea typeface="Inter"/>
                <a:cs typeface="Inter"/>
              </a:defRPr>
            </a:lvl4pPr>
            <a:lvl5pPr lvl="4" algn="ctr">
              <a:lnSpc>
                <a:spcPct val="100000"/>
              </a:lnSpc>
              <a:spcBef>
                <a:spcPts val="0"/>
              </a:spcBef>
              <a:spcAft>
                <a:spcPts val="0"/>
              </a:spcAft>
              <a:buSzPts val="2400"/>
              <a:buFont typeface="Inter"/>
              <a:buNone/>
              <a:defRPr sz="2400" b="1">
                <a:latin typeface="Inter"/>
                <a:ea typeface="Inter"/>
                <a:cs typeface="Inter"/>
              </a:defRPr>
            </a:lvl5pPr>
            <a:lvl6pPr lvl="5" algn="ctr">
              <a:lnSpc>
                <a:spcPct val="100000"/>
              </a:lnSpc>
              <a:spcBef>
                <a:spcPts val="0"/>
              </a:spcBef>
              <a:spcAft>
                <a:spcPts val="0"/>
              </a:spcAft>
              <a:buSzPts val="2400"/>
              <a:buFont typeface="Inter"/>
              <a:buNone/>
              <a:defRPr sz="2400" b="1">
                <a:latin typeface="Inter"/>
                <a:ea typeface="Inter"/>
                <a:cs typeface="Inter"/>
              </a:defRPr>
            </a:lvl6pPr>
            <a:lvl7pPr lvl="6" algn="ctr">
              <a:lnSpc>
                <a:spcPct val="100000"/>
              </a:lnSpc>
              <a:spcBef>
                <a:spcPts val="0"/>
              </a:spcBef>
              <a:spcAft>
                <a:spcPts val="0"/>
              </a:spcAft>
              <a:buSzPts val="2400"/>
              <a:buFont typeface="Inter"/>
              <a:buNone/>
              <a:defRPr sz="2400" b="1">
                <a:latin typeface="Inter"/>
                <a:ea typeface="Inter"/>
                <a:cs typeface="Inter"/>
              </a:defRPr>
            </a:lvl7pPr>
            <a:lvl8pPr lvl="7" algn="ctr">
              <a:lnSpc>
                <a:spcPct val="100000"/>
              </a:lnSpc>
              <a:spcBef>
                <a:spcPts val="0"/>
              </a:spcBef>
              <a:spcAft>
                <a:spcPts val="0"/>
              </a:spcAft>
              <a:buSzPts val="2400"/>
              <a:buFont typeface="Inter"/>
              <a:buNone/>
              <a:defRPr sz="2400" b="1">
                <a:latin typeface="Inter"/>
                <a:ea typeface="Inter"/>
                <a:cs typeface="Inter"/>
              </a:defRPr>
            </a:lvl8pPr>
            <a:lvl9pPr lvl="8" algn="ctr">
              <a:lnSpc>
                <a:spcPct val="100000"/>
              </a:lnSpc>
              <a:spcBef>
                <a:spcPts val="0"/>
              </a:spcBef>
              <a:spcAft>
                <a:spcPts val="0"/>
              </a:spcAft>
              <a:buSzPts val="2400"/>
              <a:buFont typeface="Inter"/>
              <a:buNone/>
              <a:defRPr sz="2400" b="1">
                <a:latin typeface="Inter"/>
                <a:ea typeface="Inter"/>
                <a:cs typeface="Inter"/>
              </a:defRPr>
            </a:lvl9pPr>
          </a:lstStyle>
          <a:p>
            <a:pPr>
              <a:defRPr/>
            </a:pPr>
            <a:endParaRPr/>
          </a:p>
        </p:txBody>
      </p:sp>
      <p:sp>
        <p:nvSpPr>
          <p:cNvPr id="90" name="Google Shape;90;p18"/>
          <p:cNvSpPr txBox="1"/>
          <p:nvPr>
            <p:ph type="subTitle" idx="6"/>
          </p:nvPr>
        </p:nvSpPr>
        <p:spPr bwMode="auto">
          <a:xfrm>
            <a:off x="5925555" y="1987175"/>
            <a:ext cx="2505300" cy="6771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2400"/>
              <a:buFont typeface="Inter"/>
              <a:buNone/>
              <a:defRPr sz="1600">
                <a:solidFill>
                  <a:schemeClr val="dk1"/>
                </a:solidFill>
                <a:latin typeface="Inter Medium"/>
                <a:ea typeface="Inter Medium"/>
                <a:cs typeface="Inter Medium"/>
              </a:defRPr>
            </a:lvl1pPr>
            <a:lvl2pPr lvl="1" algn="ctr">
              <a:lnSpc>
                <a:spcPct val="100000"/>
              </a:lnSpc>
              <a:spcBef>
                <a:spcPts val="0"/>
              </a:spcBef>
              <a:spcAft>
                <a:spcPts val="0"/>
              </a:spcAft>
              <a:buSzPts val="2400"/>
              <a:buFont typeface="Inter"/>
              <a:buNone/>
              <a:defRPr sz="2400" b="1">
                <a:latin typeface="Inter"/>
                <a:ea typeface="Inter"/>
                <a:cs typeface="Inter"/>
              </a:defRPr>
            </a:lvl2pPr>
            <a:lvl3pPr lvl="2" algn="ctr">
              <a:lnSpc>
                <a:spcPct val="100000"/>
              </a:lnSpc>
              <a:spcBef>
                <a:spcPts val="0"/>
              </a:spcBef>
              <a:spcAft>
                <a:spcPts val="0"/>
              </a:spcAft>
              <a:buSzPts val="2400"/>
              <a:buFont typeface="Inter"/>
              <a:buNone/>
              <a:defRPr sz="2400" b="1">
                <a:latin typeface="Inter"/>
                <a:ea typeface="Inter"/>
                <a:cs typeface="Inter"/>
              </a:defRPr>
            </a:lvl3pPr>
            <a:lvl4pPr lvl="3" algn="ctr">
              <a:lnSpc>
                <a:spcPct val="100000"/>
              </a:lnSpc>
              <a:spcBef>
                <a:spcPts val="0"/>
              </a:spcBef>
              <a:spcAft>
                <a:spcPts val="0"/>
              </a:spcAft>
              <a:buSzPts val="2400"/>
              <a:buFont typeface="Inter"/>
              <a:buNone/>
              <a:defRPr sz="2400" b="1">
                <a:latin typeface="Inter"/>
                <a:ea typeface="Inter"/>
                <a:cs typeface="Inter"/>
              </a:defRPr>
            </a:lvl4pPr>
            <a:lvl5pPr lvl="4" algn="ctr">
              <a:lnSpc>
                <a:spcPct val="100000"/>
              </a:lnSpc>
              <a:spcBef>
                <a:spcPts val="0"/>
              </a:spcBef>
              <a:spcAft>
                <a:spcPts val="0"/>
              </a:spcAft>
              <a:buSzPts val="2400"/>
              <a:buFont typeface="Inter"/>
              <a:buNone/>
              <a:defRPr sz="2400" b="1">
                <a:latin typeface="Inter"/>
                <a:ea typeface="Inter"/>
                <a:cs typeface="Inter"/>
              </a:defRPr>
            </a:lvl5pPr>
            <a:lvl6pPr lvl="5" algn="ctr">
              <a:lnSpc>
                <a:spcPct val="100000"/>
              </a:lnSpc>
              <a:spcBef>
                <a:spcPts val="0"/>
              </a:spcBef>
              <a:spcAft>
                <a:spcPts val="0"/>
              </a:spcAft>
              <a:buSzPts val="2400"/>
              <a:buFont typeface="Inter"/>
              <a:buNone/>
              <a:defRPr sz="2400" b="1">
                <a:latin typeface="Inter"/>
                <a:ea typeface="Inter"/>
                <a:cs typeface="Inter"/>
              </a:defRPr>
            </a:lvl6pPr>
            <a:lvl7pPr lvl="6" algn="ctr">
              <a:lnSpc>
                <a:spcPct val="100000"/>
              </a:lnSpc>
              <a:spcBef>
                <a:spcPts val="0"/>
              </a:spcBef>
              <a:spcAft>
                <a:spcPts val="0"/>
              </a:spcAft>
              <a:buSzPts val="2400"/>
              <a:buFont typeface="Inter"/>
              <a:buNone/>
              <a:defRPr sz="2400" b="1">
                <a:latin typeface="Inter"/>
                <a:ea typeface="Inter"/>
                <a:cs typeface="Inter"/>
              </a:defRPr>
            </a:lvl7pPr>
            <a:lvl8pPr lvl="7" algn="ctr">
              <a:lnSpc>
                <a:spcPct val="100000"/>
              </a:lnSpc>
              <a:spcBef>
                <a:spcPts val="0"/>
              </a:spcBef>
              <a:spcAft>
                <a:spcPts val="0"/>
              </a:spcAft>
              <a:buSzPts val="2400"/>
              <a:buFont typeface="Inter"/>
              <a:buNone/>
              <a:defRPr sz="2400" b="1">
                <a:latin typeface="Inter"/>
                <a:ea typeface="Inter"/>
                <a:cs typeface="Inter"/>
              </a:defRPr>
            </a:lvl8pPr>
            <a:lvl9pPr lvl="8" algn="ctr">
              <a:lnSpc>
                <a:spcPct val="100000"/>
              </a:lnSpc>
              <a:spcBef>
                <a:spcPts val="0"/>
              </a:spcBef>
              <a:spcAft>
                <a:spcPts val="0"/>
              </a:spcAft>
              <a:buSzPts val="2400"/>
              <a:buFont typeface="Inter"/>
              <a:buNone/>
              <a:defRPr sz="2400" b="1">
                <a:latin typeface="Inter"/>
                <a:ea typeface="Inter"/>
                <a:cs typeface="Inter"/>
              </a:defRPr>
            </a:lvl9pPr>
          </a:lstStyle>
          <a:p>
            <a:pPr>
              <a:defRPr/>
            </a:pPr>
            <a:endParaRPr/>
          </a:p>
        </p:txBody>
      </p:sp>
      <p:sp>
        <p:nvSpPr>
          <p:cNvPr id="91" name="Google Shape;91;p18"/>
          <p:cNvSpPr txBox="1"/>
          <p:nvPr>
            <p:ph type="title" idx="7" hasCustomPrompt="1"/>
          </p:nvPr>
        </p:nvSpPr>
        <p:spPr bwMode="auto">
          <a:xfrm>
            <a:off x="3319390" y="1556080"/>
            <a:ext cx="734700" cy="431100"/>
          </a:xfrm>
          <a:prstGeom prst="rect">
            <a:avLst/>
          </a:prstGeom>
          <a:noFill/>
        </p:spPr>
        <p:txBody>
          <a:bodyPr spcFirstLastPara="1" wrap="square" lIns="91425" tIns="91425" rIns="91425" bIns="91425" anchor="ctr" anchorCtr="0">
            <a:noAutofit/>
          </a:bodyPr>
          <a:lstStyle>
            <a:lvl1pPr lvl="0">
              <a:spcBef>
                <a:spcPts val="0"/>
              </a:spcBef>
              <a:spcAft>
                <a:spcPts val="0"/>
              </a:spcAft>
              <a:buSzPts val="3000"/>
              <a:buNone/>
              <a:defRPr sz="16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pPr>
              <a:defRPr/>
            </a:pPr>
            <a:r>
              <a:rPr/>
              <a:t>xx%</a:t>
            </a:r>
            <a:endParaRPr/>
          </a:p>
        </p:txBody>
      </p:sp>
      <p:sp>
        <p:nvSpPr>
          <p:cNvPr id="92" name="Google Shape;92;p18"/>
          <p:cNvSpPr txBox="1"/>
          <p:nvPr>
            <p:ph type="title" idx="8" hasCustomPrompt="1"/>
          </p:nvPr>
        </p:nvSpPr>
        <p:spPr bwMode="auto">
          <a:xfrm>
            <a:off x="713225" y="1556083"/>
            <a:ext cx="734700" cy="431100"/>
          </a:xfrm>
          <a:prstGeom prst="rect">
            <a:avLst/>
          </a:prstGeom>
          <a:noFill/>
        </p:spPr>
        <p:txBody>
          <a:bodyPr spcFirstLastPara="1" wrap="square" lIns="91425" tIns="91425" rIns="91425" bIns="91425" anchor="ctr" anchorCtr="0">
            <a:noAutofit/>
          </a:bodyPr>
          <a:lstStyle>
            <a:lvl1pPr lvl="0">
              <a:spcBef>
                <a:spcPts val="0"/>
              </a:spcBef>
              <a:spcAft>
                <a:spcPts val="0"/>
              </a:spcAft>
              <a:buSzPts val="3000"/>
              <a:buNone/>
              <a:defRPr sz="16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pPr>
              <a:defRPr/>
            </a:pPr>
            <a:r>
              <a:rPr/>
              <a:t>xx%</a:t>
            </a:r>
            <a:endParaRPr/>
          </a:p>
        </p:txBody>
      </p:sp>
      <p:sp>
        <p:nvSpPr>
          <p:cNvPr id="93" name="Google Shape;93;p18"/>
          <p:cNvSpPr txBox="1"/>
          <p:nvPr>
            <p:ph type="title" idx="9" hasCustomPrompt="1"/>
          </p:nvPr>
        </p:nvSpPr>
        <p:spPr bwMode="auto">
          <a:xfrm>
            <a:off x="5925555" y="1556080"/>
            <a:ext cx="734700" cy="431100"/>
          </a:xfrm>
          <a:prstGeom prst="rect">
            <a:avLst/>
          </a:prstGeom>
          <a:noFill/>
        </p:spPr>
        <p:txBody>
          <a:bodyPr spcFirstLastPara="1" wrap="square" lIns="91425" tIns="91425" rIns="91425" bIns="91425" anchor="ctr" anchorCtr="0">
            <a:noAutofit/>
          </a:bodyPr>
          <a:lstStyle>
            <a:lvl1pPr lvl="0">
              <a:spcBef>
                <a:spcPts val="0"/>
              </a:spcBef>
              <a:spcAft>
                <a:spcPts val="0"/>
              </a:spcAft>
              <a:buSzPts val="3000"/>
              <a:buNone/>
              <a:defRPr sz="16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pPr>
              <a:defRPr/>
            </a:pPr>
            <a:r>
              <a:rPr/>
              <a:t>xx%</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four columns" preserve="0" showMasterPhAnim="0" showMasterSp="1" userDrawn="1">
  <p:cSld name="CUSTOM_5">
    <p:bg>
      <p:bgPr shadeToTitle="0">
        <a:solidFill>
          <a:schemeClr val="dk1"/>
        </a:solidFill>
      </p:bgPr>
    </p:bg>
    <p:spTree>
      <p:nvGrpSpPr>
        <p:cNvPr id="1" name=""/>
        <p:cNvGrpSpPr/>
        <p:nvPr/>
      </p:nvGrpSpPr>
      <p:grpSpPr bwMode="auto">
        <a:xfrm>
          <a:off x="0" y="0"/>
          <a:ext cx="0" cy="0"/>
          <a:chOff x="0" y="0"/>
          <a:chExt cx="0" cy="0"/>
        </a:xfrm>
      </p:grpSpPr>
      <p:sp>
        <p:nvSpPr>
          <p:cNvPr id="95" name="Google Shape;95;p19"/>
          <p:cNvSpPr/>
          <p:nvPr/>
        </p:nvSpPr>
        <p:spPr bwMode="auto">
          <a:xfrm rot="10800000" flipH="1">
            <a:off x="117900" y="119099"/>
            <a:ext cx="8908200" cy="4731900"/>
          </a:xfrm>
          <a:prstGeom prst="roundRect">
            <a:avLst>
              <a:gd name="adj" fmla="val 1779"/>
            </a:avLst>
          </a:prstGeom>
          <a:solidFill>
            <a:schemeClr val="lt1"/>
          </a:solidFill>
          <a:ln>
            <a:noFill/>
          </a:ln>
        </p:spPr>
        <p:txBody>
          <a:bodyPr spcFirstLastPara="1" wrap="square" lIns="91425" tIns="91425" rIns="91425" bIns="91425" anchor="ctr" anchorCtr="0">
            <a:noAutofit/>
          </a:bodyPr>
          <a:lstStyle/>
          <a:p>
            <a:pPr marL="0" lvl="0" indent="0" algn="ctr">
              <a:spcBef>
                <a:spcPts val="0"/>
              </a:spcBef>
              <a:spcAft>
                <a:spcPts val="0"/>
              </a:spcAft>
              <a:buNone/>
              <a:defRPr/>
            </a:pPr>
            <a:endParaRPr>
              <a:latin typeface="Open Sans"/>
              <a:ea typeface="Open Sans"/>
              <a:cs typeface="Open Sans"/>
            </a:endParaRPr>
          </a:p>
        </p:txBody>
      </p:sp>
      <p:sp>
        <p:nvSpPr>
          <p:cNvPr id="96" name="Google Shape;96;p19"/>
          <p:cNvSpPr txBox="1"/>
          <p:nvPr>
            <p:ph type="title"/>
          </p:nvPr>
        </p:nvSpPr>
        <p:spPr bwMode="auto">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pPr>
              <a:defRPr/>
            </a:pPr>
            <a:endParaRPr/>
          </a:p>
        </p:txBody>
      </p:sp>
      <p:sp>
        <p:nvSpPr>
          <p:cNvPr id="97" name="Google Shape;97;p19"/>
          <p:cNvSpPr txBox="1"/>
          <p:nvPr>
            <p:ph type="subTitle" idx="1"/>
          </p:nvPr>
        </p:nvSpPr>
        <p:spPr bwMode="auto">
          <a:xfrm>
            <a:off x="713236" y="1841263"/>
            <a:ext cx="3322200" cy="923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pPr>
              <a:defRPr/>
            </a:pPr>
            <a:endParaRPr/>
          </a:p>
        </p:txBody>
      </p:sp>
      <p:sp>
        <p:nvSpPr>
          <p:cNvPr id="98" name="Google Shape;98;p19"/>
          <p:cNvSpPr txBox="1"/>
          <p:nvPr>
            <p:ph type="subTitle" idx="2"/>
          </p:nvPr>
        </p:nvSpPr>
        <p:spPr bwMode="auto">
          <a:xfrm>
            <a:off x="4398464" y="1841263"/>
            <a:ext cx="3322200" cy="923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pPr>
              <a:defRPr/>
            </a:pPr>
            <a:endParaRPr/>
          </a:p>
        </p:txBody>
      </p:sp>
      <p:sp>
        <p:nvSpPr>
          <p:cNvPr id="99" name="Google Shape;99;p19"/>
          <p:cNvSpPr txBox="1"/>
          <p:nvPr>
            <p:ph type="subTitle" idx="3"/>
          </p:nvPr>
        </p:nvSpPr>
        <p:spPr bwMode="auto">
          <a:xfrm>
            <a:off x="713236" y="3457887"/>
            <a:ext cx="3322200" cy="923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pPr>
              <a:defRPr/>
            </a:pPr>
            <a:endParaRPr/>
          </a:p>
        </p:txBody>
      </p:sp>
      <p:sp>
        <p:nvSpPr>
          <p:cNvPr id="100" name="Google Shape;100;p19"/>
          <p:cNvSpPr txBox="1"/>
          <p:nvPr>
            <p:ph type="subTitle" idx="4"/>
          </p:nvPr>
        </p:nvSpPr>
        <p:spPr bwMode="auto">
          <a:xfrm>
            <a:off x="4398464" y="3457887"/>
            <a:ext cx="3322200" cy="923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pPr>
              <a:defRPr/>
            </a:pPr>
            <a:endParaRPr/>
          </a:p>
        </p:txBody>
      </p:sp>
      <p:sp>
        <p:nvSpPr>
          <p:cNvPr id="101" name="Google Shape;101;p19"/>
          <p:cNvSpPr txBox="1"/>
          <p:nvPr>
            <p:ph type="subTitle" idx="5"/>
          </p:nvPr>
        </p:nvSpPr>
        <p:spPr bwMode="auto">
          <a:xfrm>
            <a:off x="713236" y="1240363"/>
            <a:ext cx="3322200" cy="6771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2400"/>
              <a:buFont typeface="Inter"/>
              <a:buNone/>
              <a:defRPr sz="1600">
                <a:solidFill>
                  <a:schemeClr val="dk1"/>
                </a:solidFill>
                <a:latin typeface="Inter Medium"/>
                <a:ea typeface="Inter Medium"/>
                <a:cs typeface="Inter Medium"/>
              </a:defRPr>
            </a:lvl1pPr>
            <a:lvl2pPr lvl="1" algn="ctr">
              <a:lnSpc>
                <a:spcPct val="100000"/>
              </a:lnSpc>
              <a:spcBef>
                <a:spcPts val="0"/>
              </a:spcBef>
              <a:spcAft>
                <a:spcPts val="0"/>
              </a:spcAft>
              <a:buSzPts val="2400"/>
              <a:buFont typeface="Inter"/>
              <a:buNone/>
              <a:defRPr sz="2400" b="1">
                <a:latin typeface="Inter"/>
                <a:ea typeface="Inter"/>
                <a:cs typeface="Inter"/>
              </a:defRPr>
            </a:lvl2pPr>
            <a:lvl3pPr lvl="2" algn="ctr">
              <a:lnSpc>
                <a:spcPct val="100000"/>
              </a:lnSpc>
              <a:spcBef>
                <a:spcPts val="0"/>
              </a:spcBef>
              <a:spcAft>
                <a:spcPts val="0"/>
              </a:spcAft>
              <a:buSzPts val="2400"/>
              <a:buFont typeface="Inter"/>
              <a:buNone/>
              <a:defRPr sz="2400" b="1">
                <a:latin typeface="Inter"/>
                <a:ea typeface="Inter"/>
                <a:cs typeface="Inter"/>
              </a:defRPr>
            </a:lvl3pPr>
            <a:lvl4pPr lvl="3" algn="ctr">
              <a:lnSpc>
                <a:spcPct val="100000"/>
              </a:lnSpc>
              <a:spcBef>
                <a:spcPts val="0"/>
              </a:spcBef>
              <a:spcAft>
                <a:spcPts val="0"/>
              </a:spcAft>
              <a:buSzPts val="2400"/>
              <a:buFont typeface="Inter"/>
              <a:buNone/>
              <a:defRPr sz="2400" b="1">
                <a:latin typeface="Inter"/>
                <a:ea typeface="Inter"/>
                <a:cs typeface="Inter"/>
              </a:defRPr>
            </a:lvl4pPr>
            <a:lvl5pPr lvl="4" algn="ctr">
              <a:lnSpc>
                <a:spcPct val="100000"/>
              </a:lnSpc>
              <a:spcBef>
                <a:spcPts val="0"/>
              </a:spcBef>
              <a:spcAft>
                <a:spcPts val="0"/>
              </a:spcAft>
              <a:buSzPts val="2400"/>
              <a:buFont typeface="Inter"/>
              <a:buNone/>
              <a:defRPr sz="2400" b="1">
                <a:latin typeface="Inter"/>
                <a:ea typeface="Inter"/>
                <a:cs typeface="Inter"/>
              </a:defRPr>
            </a:lvl5pPr>
            <a:lvl6pPr lvl="5" algn="ctr">
              <a:lnSpc>
                <a:spcPct val="100000"/>
              </a:lnSpc>
              <a:spcBef>
                <a:spcPts val="0"/>
              </a:spcBef>
              <a:spcAft>
                <a:spcPts val="0"/>
              </a:spcAft>
              <a:buSzPts val="2400"/>
              <a:buFont typeface="Inter"/>
              <a:buNone/>
              <a:defRPr sz="2400" b="1">
                <a:latin typeface="Inter"/>
                <a:ea typeface="Inter"/>
                <a:cs typeface="Inter"/>
              </a:defRPr>
            </a:lvl6pPr>
            <a:lvl7pPr lvl="6" algn="ctr">
              <a:lnSpc>
                <a:spcPct val="100000"/>
              </a:lnSpc>
              <a:spcBef>
                <a:spcPts val="0"/>
              </a:spcBef>
              <a:spcAft>
                <a:spcPts val="0"/>
              </a:spcAft>
              <a:buSzPts val="2400"/>
              <a:buFont typeface="Inter"/>
              <a:buNone/>
              <a:defRPr sz="2400" b="1">
                <a:latin typeface="Inter"/>
                <a:ea typeface="Inter"/>
                <a:cs typeface="Inter"/>
              </a:defRPr>
            </a:lvl7pPr>
            <a:lvl8pPr lvl="7" algn="ctr">
              <a:lnSpc>
                <a:spcPct val="100000"/>
              </a:lnSpc>
              <a:spcBef>
                <a:spcPts val="0"/>
              </a:spcBef>
              <a:spcAft>
                <a:spcPts val="0"/>
              </a:spcAft>
              <a:buSzPts val="2400"/>
              <a:buFont typeface="Inter"/>
              <a:buNone/>
              <a:defRPr sz="2400" b="1">
                <a:latin typeface="Inter"/>
                <a:ea typeface="Inter"/>
                <a:cs typeface="Inter"/>
              </a:defRPr>
            </a:lvl8pPr>
            <a:lvl9pPr lvl="8" algn="ctr">
              <a:lnSpc>
                <a:spcPct val="100000"/>
              </a:lnSpc>
              <a:spcBef>
                <a:spcPts val="0"/>
              </a:spcBef>
              <a:spcAft>
                <a:spcPts val="0"/>
              </a:spcAft>
              <a:buSzPts val="2400"/>
              <a:buFont typeface="Inter"/>
              <a:buNone/>
              <a:defRPr sz="2400" b="1">
                <a:latin typeface="Inter"/>
                <a:ea typeface="Inter"/>
                <a:cs typeface="Inter"/>
              </a:defRPr>
            </a:lvl9pPr>
          </a:lstStyle>
          <a:p>
            <a:pPr>
              <a:defRPr/>
            </a:pPr>
            <a:endParaRPr/>
          </a:p>
        </p:txBody>
      </p:sp>
      <p:sp>
        <p:nvSpPr>
          <p:cNvPr id="102" name="Google Shape;102;p19"/>
          <p:cNvSpPr txBox="1"/>
          <p:nvPr>
            <p:ph type="subTitle" idx="6"/>
          </p:nvPr>
        </p:nvSpPr>
        <p:spPr bwMode="auto">
          <a:xfrm>
            <a:off x="713236" y="2857000"/>
            <a:ext cx="3322200" cy="6771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2400"/>
              <a:buFont typeface="Inter"/>
              <a:buNone/>
              <a:defRPr sz="1600">
                <a:solidFill>
                  <a:schemeClr val="dk1"/>
                </a:solidFill>
                <a:latin typeface="Inter Medium"/>
                <a:ea typeface="Inter Medium"/>
                <a:cs typeface="Inter Medium"/>
              </a:defRPr>
            </a:lvl1pPr>
            <a:lvl2pPr lvl="1" algn="ctr">
              <a:lnSpc>
                <a:spcPct val="100000"/>
              </a:lnSpc>
              <a:spcBef>
                <a:spcPts val="0"/>
              </a:spcBef>
              <a:spcAft>
                <a:spcPts val="0"/>
              </a:spcAft>
              <a:buSzPts val="2400"/>
              <a:buFont typeface="Inter"/>
              <a:buNone/>
              <a:defRPr sz="2400" b="1">
                <a:latin typeface="Inter"/>
                <a:ea typeface="Inter"/>
                <a:cs typeface="Inter"/>
              </a:defRPr>
            </a:lvl2pPr>
            <a:lvl3pPr lvl="2" algn="ctr">
              <a:lnSpc>
                <a:spcPct val="100000"/>
              </a:lnSpc>
              <a:spcBef>
                <a:spcPts val="0"/>
              </a:spcBef>
              <a:spcAft>
                <a:spcPts val="0"/>
              </a:spcAft>
              <a:buSzPts val="2400"/>
              <a:buFont typeface="Inter"/>
              <a:buNone/>
              <a:defRPr sz="2400" b="1">
                <a:latin typeface="Inter"/>
                <a:ea typeface="Inter"/>
                <a:cs typeface="Inter"/>
              </a:defRPr>
            </a:lvl3pPr>
            <a:lvl4pPr lvl="3" algn="ctr">
              <a:lnSpc>
                <a:spcPct val="100000"/>
              </a:lnSpc>
              <a:spcBef>
                <a:spcPts val="0"/>
              </a:spcBef>
              <a:spcAft>
                <a:spcPts val="0"/>
              </a:spcAft>
              <a:buSzPts val="2400"/>
              <a:buFont typeface="Inter"/>
              <a:buNone/>
              <a:defRPr sz="2400" b="1">
                <a:latin typeface="Inter"/>
                <a:ea typeface="Inter"/>
                <a:cs typeface="Inter"/>
              </a:defRPr>
            </a:lvl4pPr>
            <a:lvl5pPr lvl="4" algn="ctr">
              <a:lnSpc>
                <a:spcPct val="100000"/>
              </a:lnSpc>
              <a:spcBef>
                <a:spcPts val="0"/>
              </a:spcBef>
              <a:spcAft>
                <a:spcPts val="0"/>
              </a:spcAft>
              <a:buSzPts val="2400"/>
              <a:buFont typeface="Inter"/>
              <a:buNone/>
              <a:defRPr sz="2400" b="1">
                <a:latin typeface="Inter"/>
                <a:ea typeface="Inter"/>
                <a:cs typeface="Inter"/>
              </a:defRPr>
            </a:lvl5pPr>
            <a:lvl6pPr lvl="5" algn="ctr">
              <a:lnSpc>
                <a:spcPct val="100000"/>
              </a:lnSpc>
              <a:spcBef>
                <a:spcPts val="0"/>
              </a:spcBef>
              <a:spcAft>
                <a:spcPts val="0"/>
              </a:spcAft>
              <a:buSzPts val="2400"/>
              <a:buFont typeface="Inter"/>
              <a:buNone/>
              <a:defRPr sz="2400" b="1">
                <a:latin typeface="Inter"/>
                <a:ea typeface="Inter"/>
                <a:cs typeface="Inter"/>
              </a:defRPr>
            </a:lvl6pPr>
            <a:lvl7pPr lvl="6" algn="ctr">
              <a:lnSpc>
                <a:spcPct val="100000"/>
              </a:lnSpc>
              <a:spcBef>
                <a:spcPts val="0"/>
              </a:spcBef>
              <a:spcAft>
                <a:spcPts val="0"/>
              </a:spcAft>
              <a:buSzPts val="2400"/>
              <a:buFont typeface="Inter"/>
              <a:buNone/>
              <a:defRPr sz="2400" b="1">
                <a:latin typeface="Inter"/>
                <a:ea typeface="Inter"/>
                <a:cs typeface="Inter"/>
              </a:defRPr>
            </a:lvl7pPr>
            <a:lvl8pPr lvl="7" algn="ctr">
              <a:lnSpc>
                <a:spcPct val="100000"/>
              </a:lnSpc>
              <a:spcBef>
                <a:spcPts val="0"/>
              </a:spcBef>
              <a:spcAft>
                <a:spcPts val="0"/>
              </a:spcAft>
              <a:buSzPts val="2400"/>
              <a:buFont typeface="Inter"/>
              <a:buNone/>
              <a:defRPr sz="2400" b="1">
                <a:latin typeface="Inter"/>
                <a:ea typeface="Inter"/>
                <a:cs typeface="Inter"/>
              </a:defRPr>
            </a:lvl8pPr>
            <a:lvl9pPr lvl="8" algn="ctr">
              <a:lnSpc>
                <a:spcPct val="100000"/>
              </a:lnSpc>
              <a:spcBef>
                <a:spcPts val="0"/>
              </a:spcBef>
              <a:spcAft>
                <a:spcPts val="0"/>
              </a:spcAft>
              <a:buSzPts val="2400"/>
              <a:buFont typeface="Inter"/>
              <a:buNone/>
              <a:defRPr sz="2400" b="1">
                <a:latin typeface="Inter"/>
                <a:ea typeface="Inter"/>
                <a:cs typeface="Inter"/>
              </a:defRPr>
            </a:lvl9pPr>
          </a:lstStyle>
          <a:p>
            <a:pPr>
              <a:defRPr/>
            </a:pPr>
            <a:endParaRPr/>
          </a:p>
        </p:txBody>
      </p:sp>
      <p:sp>
        <p:nvSpPr>
          <p:cNvPr id="103" name="Google Shape;103;p19"/>
          <p:cNvSpPr txBox="1"/>
          <p:nvPr>
            <p:ph type="subTitle" idx="7"/>
          </p:nvPr>
        </p:nvSpPr>
        <p:spPr bwMode="auto">
          <a:xfrm>
            <a:off x="4398441" y="1240363"/>
            <a:ext cx="3322200" cy="6771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2400"/>
              <a:buFont typeface="Inter"/>
              <a:buNone/>
              <a:defRPr sz="1600">
                <a:solidFill>
                  <a:schemeClr val="dk1"/>
                </a:solidFill>
                <a:latin typeface="Inter Medium"/>
                <a:ea typeface="Inter Medium"/>
                <a:cs typeface="Inter Medium"/>
              </a:defRPr>
            </a:lvl1pPr>
            <a:lvl2pPr lvl="1" algn="ctr">
              <a:lnSpc>
                <a:spcPct val="100000"/>
              </a:lnSpc>
              <a:spcBef>
                <a:spcPts val="0"/>
              </a:spcBef>
              <a:spcAft>
                <a:spcPts val="0"/>
              </a:spcAft>
              <a:buSzPts val="2400"/>
              <a:buFont typeface="Inter"/>
              <a:buNone/>
              <a:defRPr sz="2400" b="1">
                <a:latin typeface="Inter"/>
                <a:ea typeface="Inter"/>
                <a:cs typeface="Inter"/>
              </a:defRPr>
            </a:lvl2pPr>
            <a:lvl3pPr lvl="2" algn="ctr">
              <a:lnSpc>
                <a:spcPct val="100000"/>
              </a:lnSpc>
              <a:spcBef>
                <a:spcPts val="0"/>
              </a:spcBef>
              <a:spcAft>
                <a:spcPts val="0"/>
              </a:spcAft>
              <a:buSzPts val="2400"/>
              <a:buFont typeface="Inter"/>
              <a:buNone/>
              <a:defRPr sz="2400" b="1">
                <a:latin typeface="Inter"/>
                <a:ea typeface="Inter"/>
                <a:cs typeface="Inter"/>
              </a:defRPr>
            </a:lvl3pPr>
            <a:lvl4pPr lvl="3" algn="ctr">
              <a:lnSpc>
                <a:spcPct val="100000"/>
              </a:lnSpc>
              <a:spcBef>
                <a:spcPts val="0"/>
              </a:spcBef>
              <a:spcAft>
                <a:spcPts val="0"/>
              </a:spcAft>
              <a:buSzPts val="2400"/>
              <a:buFont typeface="Inter"/>
              <a:buNone/>
              <a:defRPr sz="2400" b="1">
                <a:latin typeface="Inter"/>
                <a:ea typeface="Inter"/>
                <a:cs typeface="Inter"/>
              </a:defRPr>
            </a:lvl4pPr>
            <a:lvl5pPr lvl="4" algn="ctr">
              <a:lnSpc>
                <a:spcPct val="100000"/>
              </a:lnSpc>
              <a:spcBef>
                <a:spcPts val="0"/>
              </a:spcBef>
              <a:spcAft>
                <a:spcPts val="0"/>
              </a:spcAft>
              <a:buSzPts val="2400"/>
              <a:buFont typeface="Inter"/>
              <a:buNone/>
              <a:defRPr sz="2400" b="1">
                <a:latin typeface="Inter"/>
                <a:ea typeface="Inter"/>
                <a:cs typeface="Inter"/>
              </a:defRPr>
            </a:lvl5pPr>
            <a:lvl6pPr lvl="5" algn="ctr">
              <a:lnSpc>
                <a:spcPct val="100000"/>
              </a:lnSpc>
              <a:spcBef>
                <a:spcPts val="0"/>
              </a:spcBef>
              <a:spcAft>
                <a:spcPts val="0"/>
              </a:spcAft>
              <a:buSzPts val="2400"/>
              <a:buFont typeface="Inter"/>
              <a:buNone/>
              <a:defRPr sz="2400" b="1">
                <a:latin typeface="Inter"/>
                <a:ea typeface="Inter"/>
                <a:cs typeface="Inter"/>
              </a:defRPr>
            </a:lvl6pPr>
            <a:lvl7pPr lvl="6" algn="ctr">
              <a:lnSpc>
                <a:spcPct val="100000"/>
              </a:lnSpc>
              <a:spcBef>
                <a:spcPts val="0"/>
              </a:spcBef>
              <a:spcAft>
                <a:spcPts val="0"/>
              </a:spcAft>
              <a:buSzPts val="2400"/>
              <a:buFont typeface="Inter"/>
              <a:buNone/>
              <a:defRPr sz="2400" b="1">
                <a:latin typeface="Inter"/>
                <a:ea typeface="Inter"/>
                <a:cs typeface="Inter"/>
              </a:defRPr>
            </a:lvl7pPr>
            <a:lvl8pPr lvl="7" algn="ctr">
              <a:lnSpc>
                <a:spcPct val="100000"/>
              </a:lnSpc>
              <a:spcBef>
                <a:spcPts val="0"/>
              </a:spcBef>
              <a:spcAft>
                <a:spcPts val="0"/>
              </a:spcAft>
              <a:buSzPts val="2400"/>
              <a:buFont typeface="Inter"/>
              <a:buNone/>
              <a:defRPr sz="2400" b="1">
                <a:latin typeface="Inter"/>
                <a:ea typeface="Inter"/>
                <a:cs typeface="Inter"/>
              </a:defRPr>
            </a:lvl8pPr>
            <a:lvl9pPr lvl="8" algn="ctr">
              <a:lnSpc>
                <a:spcPct val="100000"/>
              </a:lnSpc>
              <a:spcBef>
                <a:spcPts val="0"/>
              </a:spcBef>
              <a:spcAft>
                <a:spcPts val="0"/>
              </a:spcAft>
              <a:buSzPts val="2400"/>
              <a:buFont typeface="Inter"/>
              <a:buNone/>
              <a:defRPr sz="2400" b="1">
                <a:latin typeface="Inter"/>
                <a:ea typeface="Inter"/>
                <a:cs typeface="Inter"/>
              </a:defRPr>
            </a:lvl9pPr>
          </a:lstStyle>
          <a:p>
            <a:pPr>
              <a:defRPr/>
            </a:pPr>
            <a:endParaRPr/>
          </a:p>
        </p:txBody>
      </p:sp>
      <p:sp>
        <p:nvSpPr>
          <p:cNvPr id="104" name="Google Shape;104;p19"/>
          <p:cNvSpPr txBox="1"/>
          <p:nvPr>
            <p:ph type="subTitle" idx="8"/>
          </p:nvPr>
        </p:nvSpPr>
        <p:spPr bwMode="auto">
          <a:xfrm>
            <a:off x="4398441" y="2857000"/>
            <a:ext cx="3322200" cy="6771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2400"/>
              <a:buFont typeface="Inter"/>
              <a:buNone/>
              <a:defRPr sz="1600">
                <a:solidFill>
                  <a:schemeClr val="dk1"/>
                </a:solidFill>
                <a:latin typeface="Inter Medium"/>
                <a:ea typeface="Inter Medium"/>
                <a:cs typeface="Inter Medium"/>
              </a:defRPr>
            </a:lvl1pPr>
            <a:lvl2pPr lvl="1" algn="ctr">
              <a:lnSpc>
                <a:spcPct val="100000"/>
              </a:lnSpc>
              <a:spcBef>
                <a:spcPts val="0"/>
              </a:spcBef>
              <a:spcAft>
                <a:spcPts val="0"/>
              </a:spcAft>
              <a:buSzPts val="2400"/>
              <a:buFont typeface="Inter"/>
              <a:buNone/>
              <a:defRPr sz="2400" b="1">
                <a:latin typeface="Inter"/>
                <a:ea typeface="Inter"/>
                <a:cs typeface="Inter"/>
              </a:defRPr>
            </a:lvl2pPr>
            <a:lvl3pPr lvl="2" algn="ctr">
              <a:lnSpc>
                <a:spcPct val="100000"/>
              </a:lnSpc>
              <a:spcBef>
                <a:spcPts val="0"/>
              </a:spcBef>
              <a:spcAft>
                <a:spcPts val="0"/>
              </a:spcAft>
              <a:buSzPts val="2400"/>
              <a:buFont typeface="Inter"/>
              <a:buNone/>
              <a:defRPr sz="2400" b="1">
                <a:latin typeface="Inter"/>
                <a:ea typeface="Inter"/>
                <a:cs typeface="Inter"/>
              </a:defRPr>
            </a:lvl3pPr>
            <a:lvl4pPr lvl="3" algn="ctr">
              <a:lnSpc>
                <a:spcPct val="100000"/>
              </a:lnSpc>
              <a:spcBef>
                <a:spcPts val="0"/>
              </a:spcBef>
              <a:spcAft>
                <a:spcPts val="0"/>
              </a:spcAft>
              <a:buSzPts val="2400"/>
              <a:buFont typeface="Inter"/>
              <a:buNone/>
              <a:defRPr sz="2400" b="1">
                <a:latin typeface="Inter"/>
                <a:ea typeface="Inter"/>
                <a:cs typeface="Inter"/>
              </a:defRPr>
            </a:lvl4pPr>
            <a:lvl5pPr lvl="4" algn="ctr">
              <a:lnSpc>
                <a:spcPct val="100000"/>
              </a:lnSpc>
              <a:spcBef>
                <a:spcPts val="0"/>
              </a:spcBef>
              <a:spcAft>
                <a:spcPts val="0"/>
              </a:spcAft>
              <a:buSzPts val="2400"/>
              <a:buFont typeface="Inter"/>
              <a:buNone/>
              <a:defRPr sz="2400" b="1">
                <a:latin typeface="Inter"/>
                <a:ea typeface="Inter"/>
                <a:cs typeface="Inter"/>
              </a:defRPr>
            </a:lvl5pPr>
            <a:lvl6pPr lvl="5" algn="ctr">
              <a:lnSpc>
                <a:spcPct val="100000"/>
              </a:lnSpc>
              <a:spcBef>
                <a:spcPts val="0"/>
              </a:spcBef>
              <a:spcAft>
                <a:spcPts val="0"/>
              </a:spcAft>
              <a:buSzPts val="2400"/>
              <a:buFont typeface="Inter"/>
              <a:buNone/>
              <a:defRPr sz="2400" b="1">
                <a:latin typeface="Inter"/>
                <a:ea typeface="Inter"/>
                <a:cs typeface="Inter"/>
              </a:defRPr>
            </a:lvl6pPr>
            <a:lvl7pPr lvl="6" algn="ctr">
              <a:lnSpc>
                <a:spcPct val="100000"/>
              </a:lnSpc>
              <a:spcBef>
                <a:spcPts val="0"/>
              </a:spcBef>
              <a:spcAft>
                <a:spcPts val="0"/>
              </a:spcAft>
              <a:buSzPts val="2400"/>
              <a:buFont typeface="Inter"/>
              <a:buNone/>
              <a:defRPr sz="2400" b="1">
                <a:latin typeface="Inter"/>
                <a:ea typeface="Inter"/>
                <a:cs typeface="Inter"/>
              </a:defRPr>
            </a:lvl7pPr>
            <a:lvl8pPr lvl="7" algn="ctr">
              <a:lnSpc>
                <a:spcPct val="100000"/>
              </a:lnSpc>
              <a:spcBef>
                <a:spcPts val="0"/>
              </a:spcBef>
              <a:spcAft>
                <a:spcPts val="0"/>
              </a:spcAft>
              <a:buSzPts val="2400"/>
              <a:buFont typeface="Inter"/>
              <a:buNone/>
              <a:defRPr sz="2400" b="1">
                <a:latin typeface="Inter"/>
                <a:ea typeface="Inter"/>
                <a:cs typeface="Inter"/>
              </a:defRPr>
            </a:lvl8pPr>
            <a:lvl9pPr lvl="8" algn="ctr">
              <a:lnSpc>
                <a:spcPct val="100000"/>
              </a:lnSpc>
              <a:spcBef>
                <a:spcPts val="0"/>
              </a:spcBef>
              <a:spcAft>
                <a:spcPts val="0"/>
              </a:spcAft>
              <a:buSzPts val="2400"/>
              <a:buFont typeface="Inter"/>
              <a:buNone/>
              <a:defRPr sz="2400" b="1">
                <a:latin typeface="Inter"/>
                <a:ea typeface="Inter"/>
                <a:cs typeface="Inter"/>
              </a:defRPr>
            </a:lvl9pPr>
          </a:lstStyle>
          <a:p>
            <a:pPr>
              <a:defRPr/>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Numbers and text" preserve="0" showMasterPhAnim="0" showMasterSp="1" userDrawn="1">
  <p:cSld name="CUSTOM_8">
    <p:spTree>
      <p:nvGrpSpPr>
        <p:cNvPr id="1" name=""/>
        <p:cNvGrpSpPr/>
        <p:nvPr/>
      </p:nvGrpSpPr>
      <p:grpSpPr bwMode="auto">
        <a:xfrm>
          <a:off x="0" y="0"/>
          <a:ext cx="0" cy="0"/>
          <a:chOff x="0" y="0"/>
          <a:chExt cx="0" cy="0"/>
        </a:xfrm>
      </p:grpSpPr>
      <p:sp>
        <p:nvSpPr>
          <p:cNvPr id="106" name="Google Shape;106;p20"/>
          <p:cNvSpPr/>
          <p:nvPr/>
        </p:nvSpPr>
        <p:spPr bwMode="auto">
          <a:xfrm rot="10800000" flipH="1">
            <a:off x="117900" y="119099"/>
            <a:ext cx="8908200" cy="4731900"/>
          </a:xfrm>
          <a:prstGeom prst="roundRect">
            <a:avLst>
              <a:gd name="adj" fmla="val 1779"/>
            </a:avLst>
          </a:prstGeom>
          <a:solidFill>
            <a:schemeClr val="dk1"/>
          </a:solidFill>
          <a:ln>
            <a:noFill/>
          </a:ln>
        </p:spPr>
        <p:txBody>
          <a:bodyPr spcFirstLastPara="1" wrap="square" lIns="91425" tIns="91425" rIns="91425" bIns="91425" anchor="ctr" anchorCtr="0">
            <a:noAutofit/>
          </a:bodyPr>
          <a:lstStyle/>
          <a:p>
            <a:pPr marL="0" lvl="0" indent="0" algn="ctr">
              <a:spcBef>
                <a:spcPts val="0"/>
              </a:spcBef>
              <a:spcAft>
                <a:spcPts val="0"/>
              </a:spcAft>
              <a:buNone/>
              <a:defRPr/>
            </a:pPr>
            <a:endParaRPr>
              <a:latin typeface="Open Sans"/>
              <a:ea typeface="Open Sans"/>
              <a:cs typeface="Open Sans"/>
            </a:endParaRPr>
          </a:p>
        </p:txBody>
      </p:sp>
      <p:sp>
        <p:nvSpPr>
          <p:cNvPr id="107" name="Google Shape;107;p20"/>
          <p:cNvSpPr txBox="1"/>
          <p:nvPr>
            <p:ph type="title" hasCustomPrompt="1"/>
          </p:nvPr>
        </p:nvSpPr>
        <p:spPr bwMode="auto">
          <a:xfrm>
            <a:off x="713213" y="1961151"/>
            <a:ext cx="3492600" cy="800400"/>
          </a:xfrm>
          <a:prstGeom prst="rect">
            <a:avLst/>
          </a:prstGeom>
          <a:noFill/>
        </p:spPr>
        <p:txBody>
          <a:bodyPr spcFirstLastPara="1" wrap="square" lIns="91425" tIns="91425" rIns="91425" bIns="91425" anchor="b" anchorCtr="0">
            <a:noAutofit/>
          </a:bodyPr>
          <a:lstStyle>
            <a:lvl1pPr lvl="0">
              <a:spcBef>
                <a:spcPts val="0"/>
              </a:spcBef>
              <a:spcAft>
                <a:spcPts val="0"/>
              </a:spcAft>
              <a:buClr>
                <a:schemeClr val="lt1"/>
              </a:buClr>
              <a:buSzPts val="6000"/>
              <a:buNone/>
              <a:defRPr sz="4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pPr>
              <a:defRPr/>
            </a:pPr>
            <a:r>
              <a:rPr/>
              <a:t>xx%</a:t>
            </a:r>
            <a:endParaRPr/>
          </a:p>
        </p:txBody>
      </p:sp>
      <p:sp>
        <p:nvSpPr>
          <p:cNvPr id="108" name="Google Shape;108;p20"/>
          <p:cNvSpPr txBox="1"/>
          <p:nvPr>
            <p:ph type="subTitle" idx="1"/>
          </p:nvPr>
        </p:nvSpPr>
        <p:spPr bwMode="auto">
          <a:xfrm>
            <a:off x="713213" y="2685345"/>
            <a:ext cx="3492600" cy="369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200"/>
              <a:buFont typeface="PT Sans"/>
              <a:buNone/>
              <a:defRPr>
                <a:solidFill>
                  <a:schemeClr val="lt1"/>
                </a:solidFill>
              </a:defRPr>
            </a:lvl1pPr>
            <a:lvl2pPr lvl="1" algn="ctr">
              <a:lnSpc>
                <a:spcPct val="100000"/>
              </a:lnSpc>
              <a:spcBef>
                <a:spcPts val="0"/>
              </a:spcBef>
              <a:spcAft>
                <a:spcPts val="0"/>
              </a:spcAft>
              <a:buClr>
                <a:schemeClr val="dk1"/>
              </a:buClr>
              <a:buSzPts val="1200"/>
              <a:buNone/>
              <a:defRPr>
                <a:solidFill>
                  <a:schemeClr val="dk1"/>
                </a:solidFill>
              </a:defRPr>
            </a:lvl2pPr>
            <a:lvl3pPr lvl="2" algn="ctr">
              <a:lnSpc>
                <a:spcPct val="100000"/>
              </a:lnSpc>
              <a:spcBef>
                <a:spcPts val="0"/>
              </a:spcBef>
              <a:spcAft>
                <a:spcPts val="0"/>
              </a:spcAft>
              <a:buClr>
                <a:schemeClr val="dk1"/>
              </a:buClr>
              <a:buSzPts val="1200"/>
              <a:buNone/>
              <a:defRPr>
                <a:solidFill>
                  <a:schemeClr val="dk1"/>
                </a:solidFill>
              </a:defRPr>
            </a:lvl3pPr>
            <a:lvl4pPr lvl="3"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defRPr>
            </a:lvl4pPr>
            <a:lvl5pPr lvl="4"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defRPr>
            </a:lvl5pPr>
            <a:lvl6pPr lvl="5"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defRPr>
            </a:lvl6pPr>
            <a:lvl7pPr lvl="6"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defRPr>
            </a:lvl7pPr>
            <a:lvl8pPr lvl="7"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defRPr>
            </a:lvl8pPr>
            <a:lvl9pPr lvl="8"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defRPr>
            </a:lvl9pPr>
          </a:lstStyle>
          <a:p>
            <a:pPr>
              <a:defRPr/>
            </a:pPr>
            <a:endParaRPr/>
          </a:p>
        </p:txBody>
      </p:sp>
      <p:sp>
        <p:nvSpPr>
          <p:cNvPr id="109" name="Google Shape;109;p20"/>
          <p:cNvSpPr txBox="1"/>
          <p:nvPr>
            <p:ph type="title" idx="2" hasCustomPrompt="1"/>
          </p:nvPr>
        </p:nvSpPr>
        <p:spPr bwMode="auto">
          <a:xfrm>
            <a:off x="713222" y="615705"/>
            <a:ext cx="5241300" cy="954300"/>
          </a:xfrm>
          <a:prstGeom prst="rect">
            <a:avLst/>
          </a:prstGeom>
          <a:noFill/>
        </p:spPr>
        <p:txBody>
          <a:bodyPr spcFirstLastPara="1" wrap="square" lIns="91425" tIns="91425" rIns="91425" bIns="91425" anchor="b" anchorCtr="0">
            <a:noAutofit/>
          </a:bodyPr>
          <a:lstStyle>
            <a:lvl1pPr lvl="0">
              <a:spcBef>
                <a:spcPts val="0"/>
              </a:spcBef>
              <a:spcAft>
                <a:spcPts val="0"/>
              </a:spcAft>
              <a:buClr>
                <a:schemeClr val="lt1"/>
              </a:buClr>
              <a:buSzPts val="6000"/>
              <a:buNone/>
              <a:defRPr sz="5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pPr>
              <a:defRPr/>
            </a:pPr>
            <a:r>
              <a:rPr/>
              <a:t>xx%</a:t>
            </a:r>
            <a:endParaRPr/>
          </a:p>
        </p:txBody>
      </p:sp>
      <p:sp>
        <p:nvSpPr>
          <p:cNvPr id="110" name="Google Shape;110;p20"/>
          <p:cNvSpPr txBox="1"/>
          <p:nvPr>
            <p:ph type="subTitle" idx="3"/>
          </p:nvPr>
        </p:nvSpPr>
        <p:spPr bwMode="auto">
          <a:xfrm>
            <a:off x="713222" y="1493803"/>
            <a:ext cx="5241300" cy="400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200"/>
              <a:buFont typeface="PT Sans"/>
              <a:buNone/>
              <a:defRPr sz="1400">
                <a:solidFill>
                  <a:schemeClr val="lt1"/>
                </a:solidFill>
              </a:defRPr>
            </a:lvl1pPr>
            <a:lvl2pPr lvl="1" algn="ctr">
              <a:lnSpc>
                <a:spcPct val="100000"/>
              </a:lnSpc>
              <a:spcBef>
                <a:spcPts val="0"/>
              </a:spcBef>
              <a:spcAft>
                <a:spcPts val="0"/>
              </a:spcAft>
              <a:buClr>
                <a:schemeClr val="dk1"/>
              </a:buClr>
              <a:buSzPts val="1200"/>
              <a:buNone/>
              <a:defRPr>
                <a:solidFill>
                  <a:schemeClr val="dk1"/>
                </a:solidFill>
              </a:defRPr>
            </a:lvl2pPr>
            <a:lvl3pPr lvl="2" algn="ctr">
              <a:lnSpc>
                <a:spcPct val="100000"/>
              </a:lnSpc>
              <a:spcBef>
                <a:spcPts val="0"/>
              </a:spcBef>
              <a:spcAft>
                <a:spcPts val="0"/>
              </a:spcAft>
              <a:buClr>
                <a:schemeClr val="dk1"/>
              </a:buClr>
              <a:buSzPts val="1200"/>
              <a:buNone/>
              <a:defRPr>
                <a:solidFill>
                  <a:schemeClr val="dk1"/>
                </a:solidFill>
              </a:defRPr>
            </a:lvl3pPr>
            <a:lvl4pPr lvl="3"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defRPr>
            </a:lvl4pPr>
            <a:lvl5pPr lvl="4"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defRPr>
            </a:lvl5pPr>
            <a:lvl6pPr lvl="5"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defRPr>
            </a:lvl6pPr>
            <a:lvl7pPr lvl="6"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defRPr>
            </a:lvl7pPr>
            <a:lvl8pPr lvl="7"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defRPr>
            </a:lvl8pPr>
            <a:lvl9pPr lvl="8"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defRPr>
            </a:lvl9pPr>
          </a:lstStyle>
          <a:p>
            <a:pPr>
              <a:defRPr/>
            </a:pPr>
            <a:endParaRPr/>
          </a:p>
        </p:txBody>
      </p:sp>
      <p:sp>
        <p:nvSpPr>
          <p:cNvPr id="111" name="Google Shape;111;p20"/>
          <p:cNvSpPr txBox="1"/>
          <p:nvPr>
            <p:ph type="title" idx="4" hasCustomPrompt="1"/>
          </p:nvPr>
        </p:nvSpPr>
        <p:spPr bwMode="auto">
          <a:xfrm>
            <a:off x="713213" y="3121801"/>
            <a:ext cx="3492600" cy="800400"/>
          </a:xfrm>
          <a:prstGeom prst="rect">
            <a:avLst/>
          </a:prstGeom>
          <a:noFill/>
        </p:spPr>
        <p:txBody>
          <a:bodyPr spcFirstLastPara="1" wrap="square" lIns="91425" tIns="91425" rIns="91425" bIns="91425" anchor="b" anchorCtr="0">
            <a:noAutofit/>
          </a:bodyPr>
          <a:lstStyle>
            <a:lvl1pPr lvl="0">
              <a:spcBef>
                <a:spcPts val="0"/>
              </a:spcBef>
              <a:spcAft>
                <a:spcPts val="0"/>
              </a:spcAft>
              <a:buClr>
                <a:schemeClr val="lt1"/>
              </a:buClr>
              <a:buSzPts val="6000"/>
              <a:buNone/>
              <a:defRPr sz="4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pPr>
              <a:defRPr/>
            </a:pPr>
            <a:r>
              <a:rPr/>
              <a:t>xx%</a:t>
            </a:r>
            <a:endParaRPr/>
          </a:p>
        </p:txBody>
      </p:sp>
      <p:sp>
        <p:nvSpPr>
          <p:cNvPr id="112" name="Google Shape;112;p20"/>
          <p:cNvSpPr txBox="1"/>
          <p:nvPr>
            <p:ph type="subTitle" idx="5"/>
          </p:nvPr>
        </p:nvSpPr>
        <p:spPr bwMode="auto">
          <a:xfrm>
            <a:off x="713213" y="3845995"/>
            <a:ext cx="3492600" cy="369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200"/>
              <a:buFont typeface="PT Sans"/>
              <a:buNone/>
              <a:defRPr>
                <a:solidFill>
                  <a:schemeClr val="lt1"/>
                </a:solidFill>
              </a:defRPr>
            </a:lvl1pPr>
            <a:lvl2pPr lvl="1" algn="ctr">
              <a:lnSpc>
                <a:spcPct val="100000"/>
              </a:lnSpc>
              <a:spcBef>
                <a:spcPts val="0"/>
              </a:spcBef>
              <a:spcAft>
                <a:spcPts val="0"/>
              </a:spcAft>
              <a:buClr>
                <a:schemeClr val="dk1"/>
              </a:buClr>
              <a:buSzPts val="1200"/>
              <a:buNone/>
              <a:defRPr>
                <a:solidFill>
                  <a:schemeClr val="dk1"/>
                </a:solidFill>
              </a:defRPr>
            </a:lvl2pPr>
            <a:lvl3pPr lvl="2" algn="ctr">
              <a:lnSpc>
                <a:spcPct val="100000"/>
              </a:lnSpc>
              <a:spcBef>
                <a:spcPts val="0"/>
              </a:spcBef>
              <a:spcAft>
                <a:spcPts val="0"/>
              </a:spcAft>
              <a:buClr>
                <a:schemeClr val="dk1"/>
              </a:buClr>
              <a:buSzPts val="1200"/>
              <a:buNone/>
              <a:defRPr>
                <a:solidFill>
                  <a:schemeClr val="dk1"/>
                </a:solidFill>
              </a:defRPr>
            </a:lvl3pPr>
            <a:lvl4pPr lvl="3"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defRPr>
            </a:lvl4pPr>
            <a:lvl5pPr lvl="4"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defRPr>
            </a:lvl5pPr>
            <a:lvl6pPr lvl="5"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defRPr>
            </a:lvl6pPr>
            <a:lvl7pPr lvl="6"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defRPr>
            </a:lvl7pPr>
            <a:lvl8pPr lvl="7"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defRPr>
            </a:lvl8pPr>
            <a:lvl9pPr lvl="8"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defRPr>
            </a:lvl9pPr>
          </a:lstStyle>
          <a:p>
            <a:pPr>
              <a:defRPr/>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ection header" preserve="0" showMasterPhAnim="0" showMasterSp="1" type="secHead" userDrawn="1">
  <p:cSld name="SECTION_HEADER">
    <p:spTree>
      <p:nvGrpSpPr>
        <p:cNvPr id="1" name=""/>
        <p:cNvGrpSpPr/>
        <p:nvPr/>
      </p:nvGrpSpPr>
      <p:grpSpPr bwMode="auto">
        <a:xfrm>
          <a:off x="0" y="0"/>
          <a:ext cx="0" cy="0"/>
          <a:chOff x="0" y="0"/>
          <a:chExt cx="0" cy="0"/>
        </a:xfrm>
      </p:grpSpPr>
      <p:sp>
        <p:nvSpPr>
          <p:cNvPr id="13" name="Google Shape;13;p3"/>
          <p:cNvSpPr/>
          <p:nvPr/>
        </p:nvSpPr>
        <p:spPr bwMode="auto">
          <a:xfrm rot="10800000" flipH="1">
            <a:off x="117900" y="119099"/>
            <a:ext cx="8908200" cy="4731900"/>
          </a:xfrm>
          <a:prstGeom prst="roundRect">
            <a:avLst>
              <a:gd name="adj" fmla="val 1779"/>
            </a:avLst>
          </a:prstGeom>
          <a:solidFill>
            <a:schemeClr val="dk1"/>
          </a:solidFill>
          <a:ln>
            <a:noFill/>
          </a:ln>
        </p:spPr>
        <p:txBody>
          <a:bodyPr spcFirstLastPara="1" wrap="square" lIns="91425" tIns="91425" rIns="91425" bIns="91425" anchor="ctr" anchorCtr="0">
            <a:noAutofit/>
          </a:bodyPr>
          <a:lstStyle/>
          <a:p>
            <a:pPr marL="0" lvl="0" indent="0" algn="ctr">
              <a:spcBef>
                <a:spcPts val="0"/>
              </a:spcBef>
              <a:spcAft>
                <a:spcPts val="0"/>
              </a:spcAft>
              <a:buNone/>
              <a:defRPr/>
            </a:pPr>
            <a:endParaRPr>
              <a:latin typeface="Open Sans"/>
              <a:ea typeface="Open Sans"/>
              <a:cs typeface="Open Sans"/>
            </a:endParaRPr>
          </a:p>
        </p:txBody>
      </p:sp>
      <p:sp>
        <p:nvSpPr>
          <p:cNvPr id="14" name="Google Shape;14;p3"/>
          <p:cNvSpPr txBox="1"/>
          <p:nvPr>
            <p:ph type="title"/>
          </p:nvPr>
        </p:nvSpPr>
        <p:spPr bwMode="auto">
          <a:xfrm>
            <a:off x="722376" y="1861301"/>
            <a:ext cx="4131900" cy="15699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500">
                <a:solidFill>
                  <a:schemeClr val="l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pPr>
              <a:defRPr/>
            </a:pPr>
            <a:endParaRPr/>
          </a:p>
        </p:txBody>
      </p:sp>
      <p:sp>
        <p:nvSpPr>
          <p:cNvPr id="15" name="Google Shape;15;p3"/>
          <p:cNvSpPr txBox="1"/>
          <p:nvPr>
            <p:ph type="title" idx="2" hasCustomPrompt="1"/>
          </p:nvPr>
        </p:nvSpPr>
        <p:spPr bwMode="auto">
          <a:xfrm>
            <a:off x="722376" y="984098"/>
            <a:ext cx="1235700" cy="877200"/>
          </a:xfrm>
          <a:prstGeom prst="rect">
            <a:avLst/>
          </a:prstGeom>
          <a:noFill/>
        </p:spPr>
        <p:txBody>
          <a:bodyPr spcFirstLastPara="1" wrap="square" lIns="91425" tIns="91425" rIns="91425" bIns="91425" anchor="b" anchorCtr="0">
            <a:noAutofit/>
          </a:bodyPr>
          <a:lstStyle>
            <a:lvl1pPr lvl="0">
              <a:spcBef>
                <a:spcPts val="0"/>
              </a:spcBef>
              <a:spcAft>
                <a:spcPts val="0"/>
              </a:spcAft>
              <a:buClr>
                <a:schemeClr val="lt1"/>
              </a:buClr>
              <a:buSzPts val="6000"/>
              <a:buNone/>
              <a:defRPr sz="45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pPr>
              <a:defRPr/>
            </a:pPr>
            <a:r>
              <a:rPr/>
              <a:t>xx%</a:t>
            </a:r>
            <a:endParaRPr/>
          </a:p>
        </p:txBody>
      </p:sp>
      <p:sp>
        <p:nvSpPr>
          <p:cNvPr id="16" name="Google Shape;16;p3"/>
          <p:cNvSpPr txBox="1"/>
          <p:nvPr>
            <p:ph type="subTitle" idx="1"/>
          </p:nvPr>
        </p:nvSpPr>
        <p:spPr bwMode="auto">
          <a:xfrm>
            <a:off x="722374" y="3431199"/>
            <a:ext cx="4131900" cy="4002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sz="1400">
                <a:solidFill>
                  <a:schemeClr val="lt1"/>
                </a:solidFill>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pPr>
              <a:defRPr/>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hanks" preserve="0" showMasterPhAnim="0" showMasterSp="1" userDrawn="1">
  <p:cSld name="CUSTOM_3_1">
    <p:spTree>
      <p:nvGrpSpPr>
        <p:cNvPr id="1" name=""/>
        <p:cNvGrpSpPr/>
        <p:nvPr/>
      </p:nvGrpSpPr>
      <p:grpSpPr bwMode="auto">
        <a:xfrm>
          <a:off x="0" y="0"/>
          <a:ext cx="0" cy="0"/>
          <a:chOff x="0" y="0"/>
          <a:chExt cx="0" cy="0"/>
        </a:xfrm>
      </p:grpSpPr>
      <p:sp>
        <p:nvSpPr>
          <p:cNvPr id="114" name="Google Shape;114;p21"/>
          <p:cNvSpPr/>
          <p:nvPr/>
        </p:nvSpPr>
        <p:spPr bwMode="auto">
          <a:xfrm rot="10800000" flipH="1">
            <a:off x="117900" y="119099"/>
            <a:ext cx="8908200" cy="4731900"/>
          </a:xfrm>
          <a:prstGeom prst="roundRect">
            <a:avLst>
              <a:gd name="adj" fmla="val 1779"/>
            </a:avLst>
          </a:prstGeom>
          <a:solidFill>
            <a:schemeClr val="dk1"/>
          </a:solidFill>
          <a:ln>
            <a:noFill/>
          </a:ln>
        </p:spPr>
        <p:txBody>
          <a:bodyPr spcFirstLastPara="1" wrap="square" lIns="91425" tIns="91425" rIns="91425" bIns="91425" anchor="ctr" anchorCtr="0">
            <a:noAutofit/>
          </a:bodyPr>
          <a:lstStyle/>
          <a:p>
            <a:pPr marL="0" lvl="0" indent="0" algn="ctr">
              <a:spcBef>
                <a:spcPts val="0"/>
              </a:spcBef>
              <a:spcAft>
                <a:spcPts val="0"/>
              </a:spcAft>
              <a:buNone/>
              <a:defRPr/>
            </a:pPr>
            <a:endParaRPr>
              <a:latin typeface="Open Sans"/>
              <a:ea typeface="Open Sans"/>
              <a:cs typeface="Open Sans"/>
            </a:endParaRPr>
          </a:p>
        </p:txBody>
      </p:sp>
      <p:sp>
        <p:nvSpPr>
          <p:cNvPr id="115" name="Google Shape;115;p21"/>
          <p:cNvSpPr txBox="1"/>
          <p:nvPr>
            <p:ph type="title"/>
          </p:nvPr>
        </p:nvSpPr>
        <p:spPr bwMode="auto">
          <a:xfrm>
            <a:off x="713225" y="539506"/>
            <a:ext cx="4448100" cy="9543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sz="5000">
                <a:solidFill>
                  <a:schemeClr val="lt1"/>
                </a:solidFill>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pPr>
              <a:defRPr/>
            </a:pPr>
            <a:endParaRPr/>
          </a:p>
        </p:txBody>
      </p:sp>
      <p:sp>
        <p:nvSpPr>
          <p:cNvPr id="116" name="Google Shape;116;p21"/>
          <p:cNvSpPr txBox="1"/>
          <p:nvPr>
            <p:ph type="subTitle" idx="1"/>
          </p:nvPr>
        </p:nvSpPr>
        <p:spPr bwMode="auto">
          <a:xfrm>
            <a:off x="713225" y="1423672"/>
            <a:ext cx="4448100" cy="104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pPr>
              <a:defRPr/>
            </a:pPr>
            <a:endParaRPr/>
          </a:p>
        </p:txBody>
      </p:sp>
      <p:sp>
        <p:nvSpPr>
          <p:cNvPr id="117" name="Google Shape;117;p21"/>
          <p:cNvSpPr txBox="1"/>
          <p:nvPr/>
        </p:nvSpPr>
        <p:spPr bwMode="auto">
          <a:xfrm>
            <a:off x="713225" y="3164478"/>
            <a:ext cx="3099000" cy="646500"/>
          </a:xfrm>
          <a:prstGeom prst="rect">
            <a:avLst/>
          </a:prstGeom>
          <a:noFill/>
          <a:ln>
            <a:noFill/>
          </a:ln>
        </p:spPr>
        <p:txBody>
          <a:bodyPr spcFirstLastPara="1" wrap="square" lIns="91425" tIns="91425" rIns="91425" bIns="91425" anchor="t" anchorCtr="0">
            <a:noAutofit/>
          </a:bodyPr>
          <a:lstStyle/>
          <a:p>
            <a:pPr marL="0" lvl="0" indent="0" algn="l">
              <a:spcBef>
                <a:spcPts val="300"/>
              </a:spcBef>
              <a:spcAft>
                <a:spcPts val="0"/>
              </a:spcAft>
              <a:buNone/>
              <a:defRPr/>
            </a:pPr>
            <a:r>
              <a:rPr lang="en" sz="1000" b="1">
                <a:solidFill>
                  <a:schemeClr val="lt1"/>
                </a:solidFill>
                <a:latin typeface="Roboto"/>
                <a:ea typeface="Roboto"/>
                <a:cs typeface="Roboto"/>
              </a:rPr>
              <a:t>CREDITS:</a:t>
            </a:r>
            <a:r>
              <a:rPr lang="en" sz="1000">
                <a:solidFill>
                  <a:schemeClr val="lt1"/>
                </a:solidFill>
                <a:latin typeface="Roboto"/>
                <a:ea typeface="Roboto"/>
                <a:cs typeface="Roboto"/>
              </a:rPr>
              <a:t> This presentation template was created by </a:t>
            </a:r>
            <a:r>
              <a:rPr lang="en" sz="1000" b="1" u="sng">
                <a:solidFill>
                  <a:schemeClr val="lt1"/>
                </a:solidFill>
                <a:latin typeface="Roboto"/>
                <a:ea typeface="Roboto"/>
                <a:cs typeface="Roboto"/>
                <a:hlinkClick r:id="rId2" tooltip="https://bit.ly/3A1uf1Q"/>
              </a:rPr>
              <a:t>Slidesgo</a:t>
            </a:r>
            <a:r>
              <a:rPr lang="en" sz="1000">
                <a:solidFill>
                  <a:schemeClr val="lt1"/>
                </a:solidFill>
                <a:latin typeface="Roboto"/>
                <a:ea typeface="Roboto"/>
                <a:cs typeface="Roboto"/>
              </a:rPr>
              <a:t>, and includes icons, infographics &amp; images by </a:t>
            </a:r>
            <a:r>
              <a:rPr lang="en" sz="1000" b="1" u="sng">
                <a:solidFill>
                  <a:schemeClr val="lt1"/>
                </a:solidFill>
                <a:latin typeface="Roboto"/>
                <a:ea typeface="Roboto"/>
                <a:cs typeface="Roboto"/>
                <a:hlinkClick r:id="rId3" tooltip="http://bit.ly/2TtBDfr"/>
              </a:rPr>
              <a:t>Freepik</a:t>
            </a:r>
            <a:r>
              <a:rPr lang="en" sz="1000" u="sng">
                <a:solidFill>
                  <a:schemeClr val="lt1"/>
                </a:solidFill>
                <a:latin typeface="Roboto"/>
                <a:ea typeface="Roboto"/>
                <a:cs typeface="Roboto"/>
              </a:rPr>
              <a:t> </a:t>
            </a:r>
            <a:endParaRPr sz="1000" b="1" u="sng">
              <a:solidFill>
                <a:schemeClr val="lt1"/>
              </a:solidFill>
              <a:latin typeface="Roboto"/>
              <a:ea typeface="Roboto"/>
              <a:cs typeface="Roboto"/>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ackground" preserve="0" showMasterPhAnim="0" showMasterSp="1" userDrawn="1">
  <p:cSld name="CUSTOM_9">
    <p:spTree>
      <p:nvGrpSpPr>
        <p:cNvPr id="1" name=""/>
        <p:cNvGrpSpPr/>
        <p:nvPr/>
      </p:nvGrpSpPr>
      <p:grpSpPr bwMode="auto">
        <a:xfrm>
          <a:off x="0" y="0"/>
          <a:ext cx="0" cy="0"/>
          <a:chOff x="0" y="0"/>
          <a:chExt cx="0" cy="0"/>
        </a:xfrm>
      </p:grpSpPr>
      <p:sp>
        <p:nvSpPr>
          <p:cNvPr id="119" name="Google Shape;119;p22"/>
          <p:cNvSpPr/>
          <p:nvPr/>
        </p:nvSpPr>
        <p:spPr bwMode="auto">
          <a:xfrm rot="10800000" flipH="1">
            <a:off x="117900" y="119099"/>
            <a:ext cx="8908200" cy="4731900"/>
          </a:xfrm>
          <a:prstGeom prst="roundRect">
            <a:avLst>
              <a:gd name="adj" fmla="val 1779"/>
            </a:avLst>
          </a:prstGeom>
          <a:solidFill>
            <a:schemeClr val="dk1"/>
          </a:solidFill>
          <a:ln>
            <a:noFill/>
          </a:ln>
        </p:spPr>
        <p:txBody>
          <a:bodyPr spcFirstLastPara="1" wrap="square" lIns="91425" tIns="91425" rIns="91425" bIns="91425" anchor="ctr" anchorCtr="0">
            <a:noAutofit/>
          </a:bodyPr>
          <a:lstStyle/>
          <a:p>
            <a:pPr marL="0" lvl="0" indent="0" algn="ctr">
              <a:spcBef>
                <a:spcPts val="0"/>
              </a:spcBef>
              <a:spcAft>
                <a:spcPts val="0"/>
              </a:spcAft>
              <a:buNone/>
              <a:defRPr/>
            </a:pPr>
            <a:endParaRPr>
              <a:latin typeface="Open Sans"/>
              <a:ea typeface="Open Sans"/>
              <a:cs typeface="Open San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ackground 1" preserve="0" showMasterPhAnim="0" showMasterSp="1" userDrawn="1">
  <p:cSld name="CUSTOM_9_1">
    <p:bg>
      <p:bgPr shadeToTitle="0">
        <a:solidFill>
          <a:schemeClr val="dk1"/>
        </a:solidFill>
      </p:bgPr>
    </p:bg>
    <p:spTree>
      <p:nvGrpSpPr>
        <p:cNvPr id="1" name=""/>
        <p:cNvGrpSpPr/>
        <p:nvPr/>
      </p:nvGrpSpPr>
      <p:grpSpPr bwMode="auto">
        <a:xfrm>
          <a:off x="0" y="0"/>
          <a:ext cx="0" cy="0"/>
          <a:chOff x="0" y="0"/>
          <a:chExt cx="0" cy="0"/>
        </a:xfrm>
      </p:grpSpPr>
      <p:sp>
        <p:nvSpPr>
          <p:cNvPr id="121" name="Google Shape;121;p23"/>
          <p:cNvSpPr/>
          <p:nvPr/>
        </p:nvSpPr>
        <p:spPr bwMode="auto">
          <a:xfrm rot="10800000" flipH="1">
            <a:off x="117900" y="119099"/>
            <a:ext cx="8908200" cy="4731900"/>
          </a:xfrm>
          <a:prstGeom prst="roundRect">
            <a:avLst>
              <a:gd name="adj" fmla="val 1779"/>
            </a:avLst>
          </a:prstGeom>
          <a:solidFill>
            <a:schemeClr val="lt1"/>
          </a:solidFill>
          <a:ln>
            <a:noFill/>
          </a:ln>
        </p:spPr>
        <p:txBody>
          <a:bodyPr spcFirstLastPara="1" wrap="square" lIns="91425" tIns="91425" rIns="91425" bIns="91425" anchor="ctr" anchorCtr="0">
            <a:noAutofit/>
          </a:bodyPr>
          <a:lstStyle/>
          <a:p>
            <a:pPr marL="0" lvl="0" indent="0" algn="ctr">
              <a:spcBef>
                <a:spcPts val="0"/>
              </a:spcBef>
              <a:spcAft>
                <a:spcPts val="0"/>
              </a:spcAft>
              <a:buNone/>
              <a:defRPr/>
            </a:pPr>
            <a:endParaRPr>
              <a:latin typeface="Open Sans"/>
              <a:ea typeface="Open Sans"/>
              <a:cs typeface="Open San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lank slide" preserve="0" showMasterPhAnim="0" showMasterSp="1" type="blank" userDrawn="1">
  <p:cSld name="BLANK">
    <p:spTree>
      <p:nvGrpSpPr>
        <p:cNvPr id="1" name=""/>
        <p:cNvGrpSpPr/>
        <p:nvPr/>
      </p:nvGrpSpPr>
      <p:grpSpPr bwMode="auto">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only" preserve="0" showMasterPhAnim="0" showMasterSp="1" userDrawn="1">
  <p:cSld name="CUSTOM_2_1">
    <p:spTree>
      <p:nvGrpSpPr>
        <p:cNvPr id="1" name=""/>
        <p:cNvGrpSpPr/>
        <p:nvPr/>
      </p:nvGrpSpPr>
      <p:grpSpPr bwMode="auto">
        <a:xfrm>
          <a:off x="0" y="0"/>
          <a:ext cx="0" cy="0"/>
          <a:chOff x="0" y="0"/>
          <a:chExt cx="0" cy="0"/>
        </a:xfrm>
      </p:grpSpPr>
      <p:sp>
        <p:nvSpPr>
          <p:cNvPr id="127" name="Google Shape;127;p26"/>
          <p:cNvSpPr/>
          <p:nvPr/>
        </p:nvSpPr>
        <p:spPr bwMode="auto">
          <a:xfrm>
            <a:off x="-75" y="-10275"/>
            <a:ext cx="9144000" cy="11808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a:spcBef>
                <a:spcPts val="0"/>
              </a:spcBef>
              <a:spcAft>
                <a:spcPts val="0"/>
              </a:spcAft>
              <a:buNone/>
              <a:defRPr/>
            </a:pPr>
            <a:endParaRPr>
              <a:latin typeface="Inter"/>
              <a:ea typeface="Inter"/>
              <a:cs typeface="Inter"/>
            </a:endParaRPr>
          </a:p>
        </p:txBody>
      </p:sp>
      <p:sp>
        <p:nvSpPr>
          <p:cNvPr id="128" name="Google Shape;128;p26"/>
          <p:cNvSpPr txBox="1"/>
          <p:nvPr>
            <p:ph type="title"/>
          </p:nvPr>
        </p:nvSpPr>
        <p:spPr bwMode="auto">
          <a:xfrm>
            <a:off x="713225" y="539500"/>
            <a:ext cx="7717500" cy="482400"/>
          </a:xfrm>
          <a:prstGeom prst="rect">
            <a:avLst/>
          </a:prstGeom>
        </p:spPr>
        <p:txBody>
          <a:bodyPr spcFirstLastPara="1" wrap="square" lIns="91425" tIns="91425" rIns="91425" bIns="91425" anchor="t" anchorCtr="0">
            <a:noAutofit/>
          </a:bodyPr>
          <a:lstStyle>
            <a:lvl1pPr lvl="0" algn="l">
              <a:spcBef>
                <a:spcPts val="0"/>
              </a:spcBef>
              <a:spcAft>
                <a:spcPts val="0"/>
              </a:spcAft>
              <a:buSzPts val="2400"/>
              <a:buFont typeface="Inter"/>
              <a:buNone/>
              <a:defRPr sz="2200" b="1"/>
            </a:lvl1pPr>
            <a:lvl2pPr lvl="1" algn="ctr">
              <a:spcBef>
                <a:spcPts val="0"/>
              </a:spcBef>
              <a:spcAft>
                <a:spcPts val="0"/>
              </a:spcAft>
              <a:buSzPts val="2400"/>
              <a:buFont typeface="Inter"/>
              <a:buNone/>
              <a:defRPr sz="2400" b="1">
                <a:latin typeface="Inter"/>
                <a:ea typeface="Inter"/>
                <a:cs typeface="Inter"/>
              </a:defRPr>
            </a:lvl2pPr>
            <a:lvl3pPr lvl="2" algn="ctr">
              <a:spcBef>
                <a:spcPts val="0"/>
              </a:spcBef>
              <a:spcAft>
                <a:spcPts val="0"/>
              </a:spcAft>
              <a:buSzPts val="2400"/>
              <a:buFont typeface="Inter"/>
              <a:buNone/>
              <a:defRPr sz="2400" b="1">
                <a:latin typeface="Inter"/>
                <a:ea typeface="Inter"/>
                <a:cs typeface="Inter"/>
              </a:defRPr>
            </a:lvl3pPr>
            <a:lvl4pPr lvl="3" algn="ctr">
              <a:spcBef>
                <a:spcPts val="0"/>
              </a:spcBef>
              <a:spcAft>
                <a:spcPts val="0"/>
              </a:spcAft>
              <a:buSzPts val="2400"/>
              <a:buFont typeface="Inter"/>
              <a:buNone/>
              <a:defRPr sz="2400" b="1">
                <a:latin typeface="Inter"/>
                <a:ea typeface="Inter"/>
                <a:cs typeface="Inter"/>
              </a:defRPr>
            </a:lvl4pPr>
            <a:lvl5pPr lvl="4" algn="ctr">
              <a:spcBef>
                <a:spcPts val="0"/>
              </a:spcBef>
              <a:spcAft>
                <a:spcPts val="0"/>
              </a:spcAft>
              <a:buSzPts val="2400"/>
              <a:buFont typeface="Inter"/>
              <a:buNone/>
              <a:defRPr sz="2400" b="1">
                <a:latin typeface="Inter"/>
                <a:ea typeface="Inter"/>
                <a:cs typeface="Inter"/>
              </a:defRPr>
            </a:lvl5pPr>
            <a:lvl6pPr lvl="5" algn="ctr">
              <a:spcBef>
                <a:spcPts val="0"/>
              </a:spcBef>
              <a:spcAft>
                <a:spcPts val="0"/>
              </a:spcAft>
              <a:buSzPts val="2400"/>
              <a:buFont typeface="Inter"/>
              <a:buNone/>
              <a:defRPr sz="2400" b="1">
                <a:latin typeface="Inter"/>
                <a:ea typeface="Inter"/>
                <a:cs typeface="Inter"/>
              </a:defRPr>
            </a:lvl6pPr>
            <a:lvl7pPr lvl="6" algn="ctr">
              <a:spcBef>
                <a:spcPts val="0"/>
              </a:spcBef>
              <a:spcAft>
                <a:spcPts val="0"/>
              </a:spcAft>
              <a:buSzPts val="2400"/>
              <a:buFont typeface="Inter"/>
              <a:buNone/>
              <a:defRPr sz="2400" b="1">
                <a:latin typeface="Inter"/>
                <a:ea typeface="Inter"/>
                <a:cs typeface="Inter"/>
              </a:defRPr>
            </a:lvl7pPr>
            <a:lvl8pPr lvl="7" algn="ctr">
              <a:spcBef>
                <a:spcPts val="0"/>
              </a:spcBef>
              <a:spcAft>
                <a:spcPts val="0"/>
              </a:spcAft>
              <a:buSzPts val="2400"/>
              <a:buFont typeface="Inter"/>
              <a:buNone/>
              <a:defRPr sz="2400" b="1">
                <a:latin typeface="Inter"/>
                <a:ea typeface="Inter"/>
                <a:cs typeface="Inter"/>
              </a:defRPr>
            </a:lvl8pPr>
            <a:lvl9pPr lvl="8" algn="ctr">
              <a:spcBef>
                <a:spcPts val="0"/>
              </a:spcBef>
              <a:spcAft>
                <a:spcPts val="0"/>
              </a:spcAft>
              <a:buSzPts val="2400"/>
              <a:buFont typeface="Inter"/>
              <a:buNone/>
              <a:defRPr sz="2400" b="1">
                <a:latin typeface="Inter"/>
                <a:ea typeface="Inter"/>
                <a:cs typeface="Inter"/>
              </a:defRPr>
            </a:lvl9pPr>
          </a:lstStyle>
          <a:p>
            <a:pPr>
              <a:defRPr/>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two columns" preserve="0" showMasterPhAnim="0" showMasterSp="1" userDrawn="1">
  <p:cSld name="CUSTOM_2_1_1">
    <p:spTree>
      <p:nvGrpSpPr>
        <p:cNvPr id="1" name=""/>
        <p:cNvGrpSpPr/>
        <p:nvPr/>
      </p:nvGrpSpPr>
      <p:grpSpPr bwMode="auto">
        <a:xfrm>
          <a:off x="0" y="0"/>
          <a:ext cx="0" cy="0"/>
          <a:chOff x="0" y="0"/>
          <a:chExt cx="0" cy="0"/>
        </a:xfrm>
      </p:grpSpPr>
      <p:sp>
        <p:nvSpPr>
          <p:cNvPr id="130" name="Google Shape;130;p27"/>
          <p:cNvSpPr/>
          <p:nvPr/>
        </p:nvSpPr>
        <p:spPr bwMode="auto">
          <a:xfrm>
            <a:off x="-75" y="-10275"/>
            <a:ext cx="9144000" cy="11808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a:spcBef>
                <a:spcPts val="0"/>
              </a:spcBef>
              <a:spcAft>
                <a:spcPts val="0"/>
              </a:spcAft>
              <a:buNone/>
              <a:defRPr/>
            </a:pPr>
            <a:endParaRPr>
              <a:latin typeface="Inter"/>
              <a:ea typeface="Inter"/>
              <a:cs typeface="Inter"/>
            </a:endParaRPr>
          </a:p>
        </p:txBody>
      </p:sp>
      <p:sp>
        <p:nvSpPr>
          <p:cNvPr id="131" name="Google Shape;131;p27"/>
          <p:cNvSpPr txBox="1"/>
          <p:nvPr>
            <p:ph type="title"/>
          </p:nvPr>
        </p:nvSpPr>
        <p:spPr bwMode="auto">
          <a:xfrm>
            <a:off x="728527" y="539500"/>
            <a:ext cx="3347699" cy="482400"/>
          </a:xfrm>
          <a:prstGeom prst="rect">
            <a:avLst/>
          </a:prstGeom>
        </p:spPr>
        <p:txBody>
          <a:bodyPr spcFirstLastPara="1" wrap="square" lIns="91425" tIns="91425" rIns="91425" bIns="91425" anchor="t" anchorCtr="0">
            <a:noAutofit/>
          </a:bodyPr>
          <a:lstStyle>
            <a:lvl1pPr lvl="0" algn="l">
              <a:spcBef>
                <a:spcPts val="0"/>
              </a:spcBef>
              <a:spcAft>
                <a:spcPts val="0"/>
              </a:spcAft>
              <a:buSzPts val="2400"/>
              <a:buFont typeface="Inter"/>
              <a:buNone/>
              <a:defRPr sz="2200" b="1">
                <a:latin typeface="Inter"/>
                <a:ea typeface="Inter"/>
                <a:cs typeface="Inter"/>
              </a:defRPr>
            </a:lvl1pPr>
            <a:lvl2pPr lvl="1" algn="ctr">
              <a:spcBef>
                <a:spcPts val="0"/>
              </a:spcBef>
              <a:spcAft>
                <a:spcPts val="0"/>
              </a:spcAft>
              <a:buSzPts val="2400"/>
              <a:buFont typeface="Inter"/>
              <a:buNone/>
              <a:defRPr sz="2400" b="1">
                <a:latin typeface="Inter"/>
                <a:ea typeface="Inter"/>
                <a:cs typeface="Inter"/>
              </a:defRPr>
            </a:lvl2pPr>
            <a:lvl3pPr lvl="2" algn="ctr">
              <a:spcBef>
                <a:spcPts val="0"/>
              </a:spcBef>
              <a:spcAft>
                <a:spcPts val="0"/>
              </a:spcAft>
              <a:buSzPts val="2400"/>
              <a:buFont typeface="Inter"/>
              <a:buNone/>
              <a:defRPr sz="2400" b="1">
                <a:latin typeface="Inter"/>
                <a:ea typeface="Inter"/>
                <a:cs typeface="Inter"/>
              </a:defRPr>
            </a:lvl3pPr>
            <a:lvl4pPr lvl="3" algn="ctr">
              <a:spcBef>
                <a:spcPts val="0"/>
              </a:spcBef>
              <a:spcAft>
                <a:spcPts val="0"/>
              </a:spcAft>
              <a:buSzPts val="2400"/>
              <a:buFont typeface="Inter"/>
              <a:buNone/>
              <a:defRPr sz="2400" b="1">
                <a:latin typeface="Inter"/>
                <a:ea typeface="Inter"/>
                <a:cs typeface="Inter"/>
              </a:defRPr>
            </a:lvl4pPr>
            <a:lvl5pPr lvl="4" algn="ctr">
              <a:spcBef>
                <a:spcPts val="0"/>
              </a:spcBef>
              <a:spcAft>
                <a:spcPts val="0"/>
              </a:spcAft>
              <a:buSzPts val="2400"/>
              <a:buFont typeface="Inter"/>
              <a:buNone/>
              <a:defRPr sz="2400" b="1">
                <a:latin typeface="Inter"/>
                <a:ea typeface="Inter"/>
                <a:cs typeface="Inter"/>
              </a:defRPr>
            </a:lvl5pPr>
            <a:lvl6pPr lvl="5" algn="ctr">
              <a:spcBef>
                <a:spcPts val="0"/>
              </a:spcBef>
              <a:spcAft>
                <a:spcPts val="0"/>
              </a:spcAft>
              <a:buSzPts val="2400"/>
              <a:buFont typeface="Inter"/>
              <a:buNone/>
              <a:defRPr sz="2400" b="1">
                <a:latin typeface="Inter"/>
                <a:ea typeface="Inter"/>
                <a:cs typeface="Inter"/>
              </a:defRPr>
            </a:lvl6pPr>
            <a:lvl7pPr lvl="6" algn="ctr">
              <a:spcBef>
                <a:spcPts val="0"/>
              </a:spcBef>
              <a:spcAft>
                <a:spcPts val="0"/>
              </a:spcAft>
              <a:buSzPts val="2400"/>
              <a:buFont typeface="Inter"/>
              <a:buNone/>
              <a:defRPr sz="2400" b="1">
                <a:latin typeface="Inter"/>
                <a:ea typeface="Inter"/>
                <a:cs typeface="Inter"/>
              </a:defRPr>
            </a:lvl7pPr>
            <a:lvl8pPr lvl="7" algn="ctr">
              <a:spcBef>
                <a:spcPts val="0"/>
              </a:spcBef>
              <a:spcAft>
                <a:spcPts val="0"/>
              </a:spcAft>
              <a:buSzPts val="2400"/>
              <a:buFont typeface="Inter"/>
              <a:buNone/>
              <a:defRPr sz="2400" b="1">
                <a:latin typeface="Inter"/>
                <a:ea typeface="Inter"/>
                <a:cs typeface="Inter"/>
              </a:defRPr>
            </a:lvl8pPr>
            <a:lvl9pPr lvl="8" algn="ctr">
              <a:spcBef>
                <a:spcPts val="0"/>
              </a:spcBef>
              <a:spcAft>
                <a:spcPts val="0"/>
              </a:spcAft>
              <a:buSzPts val="2400"/>
              <a:buFont typeface="Inter"/>
              <a:buNone/>
              <a:defRPr sz="2400" b="1">
                <a:latin typeface="Inter"/>
                <a:ea typeface="Inter"/>
                <a:cs typeface="Inter"/>
              </a:defRPr>
            </a:lvl9pPr>
          </a:lstStyle>
          <a:p>
            <a:pPr>
              <a:defRPr/>
            </a:pPr>
            <a:endParaRPr/>
          </a:p>
        </p:txBody>
      </p:sp>
      <p:sp>
        <p:nvSpPr>
          <p:cNvPr id="132" name="Google Shape;132;p27"/>
          <p:cNvSpPr txBox="1"/>
          <p:nvPr>
            <p:ph type="title" idx="2"/>
          </p:nvPr>
        </p:nvSpPr>
        <p:spPr bwMode="auto">
          <a:xfrm>
            <a:off x="4977550" y="539500"/>
            <a:ext cx="3458400" cy="482400"/>
          </a:xfrm>
          <a:prstGeom prst="rect">
            <a:avLst/>
          </a:prstGeom>
        </p:spPr>
        <p:txBody>
          <a:bodyPr spcFirstLastPara="1" wrap="square" lIns="91425" tIns="91425" rIns="91425" bIns="91425" anchor="t" anchorCtr="0">
            <a:noAutofit/>
          </a:bodyPr>
          <a:lstStyle>
            <a:lvl1pPr lvl="0" algn="l">
              <a:spcBef>
                <a:spcPts val="0"/>
              </a:spcBef>
              <a:spcAft>
                <a:spcPts val="0"/>
              </a:spcAft>
              <a:buSzPts val="2400"/>
              <a:buFont typeface="Inter"/>
              <a:buNone/>
              <a:defRPr sz="2200" b="1">
                <a:latin typeface="Inter"/>
                <a:ea typeface="Inter"/>
                <a:cs typeface="Inter"/>
              </a:defRPr>
            </a:lvl1pPr>
            <a:lvl2pPr lvl="1" algn="ctr">
              <a:spcBef>
                <a:spcPts val="0"/>
              </a:spcBef>
              <a:spcAft>
                <a:spcPts val="0"/>
              </a:spcAft>
              <a:buSzPts val="2400"/>
              <a:buFont typeface="Inter"/>
              <a:buNone/>
              <a:defRPr sz="2400" b="1">
                <a:latin typeface="Inter"/>
                <a:ea typeface="Inter"/>
                <a:cs typeface="Inter"/>
              </a:defRPr>
            </a:lvl2pPr>
            <a:lvl3pPr lvl="2" algn="ctr">
              <a:spcBef>
                <a:spcPts val="0"/>
              </a:spcBef>
              <a:spcAft>
                <a:spcPts val="0"/>
              </a:spcAft>
              <a:buSzPts val="2400"/>
              <a:buFont typeface="Inter"/>
              <a:buNone/>
              <a:defRPr sz="2400" b="1">
                <a:latin typeface="Inter"/>
                <a:ea typeface="Inter"/>
                <a:cs typeface="Inter"/>
              </a:defRPr>
            </a:lvl3pPr>
            <a:lvl4pPr lvl="3" algn="ctr">
              <a:spcBef>
                <a:spcPts val="0"/>
              </a:spcBef>
              <a:spcAft>
                <a:spcPts val="0"/>
              </a:spcAft>
              <a:buSzPts val="2400"/>
              <a:buFont typeface="Inter"/>
              <a:buNone/>
              <a:defRPr sz="2400" b="1">
                <a:latin typeface="Inter"/>
                <a:ea typeface="Inter"/>
                <a:cs typeface="Inter"/>
              </a:defRPr>
            </a:lvl4pPr>
            <a:lvl5pPr lvl="4" algn="ctr">
              <a:spcBef>
                <a:spcPts val="0"/>
              </a:spcBef>
              <a:spcAft>
                <a:spcPts val="0"/>
              </a:spcAft>
              <a:buSzPts val="2400"/>
              <a:buFont typeface="Inter"/>
              <a:buNone/>
              <a:defRPr sz="2400" b="1">
                <a:latin typeface="Inter"/>
                <a:ea typeface="Inter"/>
                <a:cs typeface="Inter"/>
              </a:defRPr>
            </a:lvl5pPr>
            <a:lvl6pPr lvl="5" algn="ctr">
              <a:spcBef>
                <a:spcPts val="0"/>
              </a:spcBef>
              <a:spcAft>
                <a:spcPts val="0"/>
              </a:spcAft>
              <a:buSzPts val="2400"/>
              <a:buFont typeface="Inter"/>
              <a:buNone/>
              <a:defRPr sz="2400" b="1">
                <a:latin typeface="Inter"/>
                <a:ea typeface="Inter"/>
                <a:cs typeface="Inter"/>
              </a:defRPr>
            </a:lvl6pPr>
            <a:lvl7pPr lvl="6" algn="ctr">
              <a:spcBef>
                <a:spcPts val="0"/>
              </a:spcBef>
              <a:spcAft>
                <a:spcPts val="0"/>
              </a:spcAft>
              <a:buSzPts val="2400"/>
              <a:buFont typeface="Inter"/>
              <a:buNone/>
              <a:defRPr sz="2400" b="1">
                <a:latin typeface="Inter"/>
                <a:ea typeface="Inter"/>
                <a:cs typeface="Inter"/>
              </a:defRPr>
            </a:lvl7pPr>
            <a:lvl8pPr lvl="7" algn="ctr">
              <a:spcBef>
                <a:spcPts val="0"/>
              </a:spcBef>
              <a:spcAft>
                <a:spcPts val="0"/>
              </a:spcAft>
              <a:buSzPts val="2400"/>
              <a:buFont typeface="Inter"/>
              <a:buNone/>
              <a:defRPr sz="2400" b="1">
                <a:latin typeface="Inter"/>
                <a:ea typeface="Inter"/>
                <a:cs typeface="Inter"/>
              </a:defRPr>
            </a:lvl8pPr>
            <a:lvl9pPr lvl="8" algn="ctr">
              <a:spcBef>
                <a:spcPts val="0"/>
              </a:spcBef>
              <a:spcAft>
                <a:spcPts val="0"/>
              </a:spcAft>
              <a:buSzPts val="2400"/>
              <a:buFont typeface="Inter"/>
              <a:buNone/>
              <a:defRPr sz="2400" b="1">
                <a:latin typeface="Inter"/>
                <a:ea typeface="Inter"/>
                <a:cs typeface="Inter"/>
              </a:defRPr>
            </a:lvl9pPr>
          </a:lstStyle>
          <a:p>
            <a:pPr>
              <a:defRPr/>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body" preserve="0" showMasterPhAnim="0" showMasterSp="1" type="tx" userDrawn="1">
  <p:cSld name="TITLE_AND_BODY">
    <p:bg>
      <p:bgPr shadeToTitle="0">
        <a:solidFill>
          <a:schemeClr val="dk1"/>
        </a:solidFill>
      </p:bgPr>
    </p:bg>
    <p:spTree>
      <p:nvGrpSpPr>
        <p:cNvPr id="1" name=""/>
        <p:cNvGrpSpPr/>
        <p:nvPr/>
      </p:nvGrpSpPr>
      <p:grpSpPr bwMode="auto">
        <a:xfrm>
          <a:off x="0" y="0"/>
          <a:ext cx="0" cy="0"/>
          <a:chOff x="0" y="0"/>
          <a:chExt cx="0" cy="0"/>
        </a:xfrm>
      </p:grpSpPr>
      <p:sp>
        <p:nvSpPr>
          <p:cNvPr id="18" name="Google Shape;18;p4"/>
          <p:cNvSpPr/>
          <p:nvPr/>
        </p:nvSpPr>
        <p:spPr bwMode="auto">
          <a:xfrm rot="10800000" flipH="1">
            <a:off x="117900" y="119099"/>
            <a:ext cx="8908200" cy="4731900"/>
          </a:xfrm>
          <a:prstGeom prst="roundRect">
            <a:avLst>
              <a:gd name="adj" fmla="val 1779"/>
            </a:avLst>
          </a:prstGeom>
          <a:solidFill>
            <a:schemeClr val="lt1"/>
          </a:solidFill>
          <a:ln>
            <a:noFill/>
          </a:ln>
        </p:spPr>
        <p:txBody>
          <a:bodyPr spcFirstLastPara="1" wrap="square" lIns="91425" tIns="91425" rIns="91425" bIns="91425" anchor="ctr" anchorCtr="0">
            <a:noAutofit/>
          </a:bodyPr>
          <a:lstStyle/>
          <a:p>
            <a:pPr marL="0" lvl="0" indent="0" algn="ctr">
              <a:spcBef>
                <a:spcPts val="0"/>
              </a:spcBef>
              <a:spcAft>
                <a:spcPts val="0"/>
              </a:spcAft>
              <a:buNone/>
              <a:defRPr/>
            </a:pPr>
            <a:endParaRPr>
              <a:latin typeface="Open Sans"/>
              <a:ea typeface="Open Sans"/>
              <a:cs typeface="Open Sans"/>
            </a:endParaRPr>
          </a:p>
        </p:txBody>
      </p:sp>
      <p:sp>
        <p:nvSpPr>
          <p:cNvPr id="19" name="Google Shape;19;p4"/>
          <p:cNvSpPr txBox="1"/>
          <p:nvPr>
            <p:ph type="title"/>
          </p:nvPr>
        </p:nvSpPr>
        <p:spPr bwMode="auto">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pPr>
              <a:defRPr/>
            </a:pPr>
            <a:endParaRPr/>
          </a:p>
        </p:txBody>
      </p:sp>
      <p:sp>
        <p:nvSpPr>
          <p:cNvPr id="20" name="Google Shape;20;p4"/>
          <p:cNvSpPr txBox="1"/>
          <p:nvPr>
            <p:ph type="body" idx="1"/>
          </p:nvPr>
        </p:nvSpPr>
        <p:spPr bwMode="auto">
          <a:xfrm>
            <a:off x="720000" y="1210225"/>
            <a:ext cx="7704000" cy="3693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SzPts val="1200"/>
              <a:buFont typeface="Nunito Light"/>
              <a:buChar char="●"/>
              <a:defRPr/>
            </a:lvl1pPr>
            <a:lvl2pPr marL="914400" lvl="1" indent="-304800">
              <a:lnSpc>
                <a:spcPct val="100000"/>
              </a:lnSpc>
              <a:spcBef>
                <a:spcPts val="0"/>
              </a:spcBef>
              <a:spcAft>
                <a:spcPts val="0"/>
              </a:spcAft>
              <a:buSzPts val="1200"/>
              <a:buFont typeface="Nunito Light"/>
              <a:buChar char="○"/>
              <a:defRPr/>
            </a:lvl2pPr>
            <a:lvl3pPr marL="1371600" lvl="2" indent="-304800">
              <a:lnSpc>
                <a:spcPct val="100000"/>
              </a:lnSpc>
              <a:spcBef>
                <a:spcPts val="0"/>
              </a:spcBef>
              <a:spcAft>
                <a:spcPts val="0"/>
              </a:spcAft>
              <a:buSzPts val="1200"/>
              <a:buFont typeface="Nunito Light"/>
              <a:buChar char="■"/>
              <a:defRPr/>
            </a:lvl3pPr>
            <a:lvl4pPr marL="1828800" lvl="3" indent="-304800">
              <a:lnSpc>
                <a:spcPct val="100000"/>
              </a:lnSpc>
              <a:spcBef>
                <a:spcPts val="0"/>
              </a:spcBef>
              <a:spcAft>
                <a:spcPts val="0"/>
              </a:spcAft>
              <a:buSzPts val="1200"/>
              <a:buFont typeface="Nunito Light"/>
              <a:buChar char="●"/>
              <a:defRPr/>
            </a:lvl4pPr>
            <a:lvl5pPr marL="2286000" lvl="4" indent="-304800">
              <a:lnSpc>
                <a:spcPct val="100000"/>
              </a:lnSpc>
              <a:spcBef>
                <a:spcPts val="0"/>
              </a:spcBef>
              <a:spcAft>
                <a:spcPts val="0"/>
              </a:spcAft>
              <a:buSzPts val="1200"/>
              <a:buFont typeface="Nunito Light"/>
              <a:buChar char="○"/>
              <a:defRPr/>
            </a:lvl5pPr>
            <a:lvl6pPr marL="2743200" lvl="5" indent="-304800">
              <a:lnSpc>
                <a:spcPct val="100000"/>
              </a:lnSpc>
              <a:spcBef>
                <a:spcPts val="0"/>
              </a:spcBef>
              <a:spcAft>
                <a:spcPts val="0"/>
              </a:spcAft>
              <a:buSzPts val="1200"/>
              <a:buFont typeface="Nunito Light"/>
              <a:buChar char="■"/>
              <a:defRPr/>
            </a:lvl6pPr>
            <a:lvl7pPr marL="3200400" lvl="6" indent="-304800">
              <a:lnSpc>
                <a:spcPct val="100000"/>
              </a:lnSpc>
              <a:spcBef>
                <a:spcPts val="0"/>
              </a:spcBef>
              <a:spcAft>
                <a:spcPts val="0"/>
              </a:spcAft>
              <a:buSzPts val="1200"/>
              <a:buFont typeface="Nunito Light"/>
              <a:buChar char="●"/>
              <a:defRPr/>
            </a:lvl7pPr>
            <a:lvl8pPr marL="3657600" lvl="7" indent="-304800">
              <a:lnSpc>
                <a:spcPct val="100000"/>
              </a:lnSpc>
              <a:spcBef>
                <a:spcPts val="0"/>
              </a:spcBef>
              <a:spcAft>
                <a:spcPts val="0"/>
              </a:spcAft>
              <a:buSzPts val="1200"/>
              <a:buFont typeface="Nunito Light"/>
              <a:buChar char="○"/>
              <a:defRPr/>
            </a:lvl8pPr>
            <a:lvl9pPr marL="4114800" lvl="8" indent="-304800">
              <a:lnSpc>
                <a:spcPct val="100000"/>
              </a:lnSpc>
              <a:spcBef>
                <a:spcPts val="0"/>
              </a:spcBef>
              <a:spcAft>
                <a:spcPts val="0"/>
              </a:spcAft>
              <a:buSzPts val="1200"/>
              <a:buFont typeface="Nunito Light"/>
              <a:buChar char="■"/>
              <a:defRPr/>
            </a:lvl9pPr>
          </a:lstStyle>
          <a:p>
            <a:pPr>
              <a:defRPr/>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two columns" preserve="0" showMasterPhAnim="0" showMasterSp="1" type="twoColTx" userDrawn="1">
  <p:cSld name="TITLE_AND_TWO_COLUMNS">
    <p:bg>
      <p:bgPr shadeToTitle="0">
        <a:solidFill>
          <a:schemeClr val="dk1"/>
        </a:solidFill>
      </p:bgPr>
    </p:bg>
    <p:spTree>
      <p:nvGrpSpPr>
        <p:cNvPr id="1" name=""/>
        <p:cNvGrpSpPr/>
        <p:nvPr/>
      </p:nvGrpSpPr>
      <p:grpSpPr bwMode="auto">
        <a:xfrm>
          <a:off x="0" y="0"/>
          <a:ext cx="0" cy="0"/>
          <a:chOff x="0" y="0"/>
          <a:chExt cx="0" cy="0"/>
        </a:xfrm>
      </p:grpSpPr>
      <p:sp>
        <p:nvSpPr>
          <p:cNvPr id="22" name="Google Shape;22;p5"/>
          <p:cNvSpPr/>
          <p:nvPr/>
        </p:nvSpPr>
        <p:spPr bwMode="auto">
          <a:xfrm rot="10800000" flipH="1">
            <a:off x="117900" y="119099"/>
            <a:ext cx="8908200" cy="4731900"/>
          </a:xfrm>
          <a:prstGeom prst="roundRect">
            <a:avLst>
              <a:gd name="adj" fmla="val 1779"/>
            </a:avLst>
          </a:prstGeom>
          <a:solidFill>
            <a:schemeClr val="lt1"/>
          </a:solidFill>
          <a:ln>
            <a:noFill/>
          </a:ln>
        </p:spPr>
        <p:txBody>
          <a:bodyPr spcFirstLastPara="1" wrap="square" lIns="91425" tIns="91425" rIns="91425" bIns="91425" anchor="ctr" anchorCtr="0">
            <a:noAutofit/>
          </a:bodyPr>
          <a:lstStyle/>
          <a:p>
            <a:pPr marL="0" lvl="0" indent="0" algn="ctr">
              <a:spcBef>
                <a:spcPts val="0"/>
              </a:spcBef>
              <a:spcAft>
                <a:spcPts val="0"/>
              </a:spcAft>
              <a:buNone/>
              <a:defRPr/>
            </a:pPr>
            <a:endParaRPr>
              <a:latin typeface="Open Sans"/>
              <a:ea typeface="Open Sans"/>
              <a:cs typeface="Open Sans"/>
            </a:endParaRPr>
          </a:p>
        </p:txBody>
      </p:sp>
      <p:sp>
        <p:nvSpPr>
          <p:cNvPr id="23" name="Google Shape;23;p5"/>
          <p:cNvSpPr txBox="1"/>
          <p:nvPr>
            <p:ph type="title"/>
          </p:nvPr>
        </p:nvSpPr>
        <p:spPr bwMode="auto">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pPr>
              <a:defRPr/>
            </a:pPr>
            <a:endParaRPr/>
          </a:p>
        </p:txBody>
      </p:sp>
      <p:sp>
        <p:nvSpPr>
          <p:cNvPr id="24" name="Google Shape;24;p5"/>
          <p:cNvSpPr txBox="1"/>
          <p:nvPr>
            <p:ph type="subTitle" idx="1"/>
          </p:nvPr>
        </p:nvSpPr>
        <p:spPr bwMode="auto">
          <a:xfrm>
            <a:off x="720000" y="3318362"/>
            <a:ext cx="4661399" cy="923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b="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pPr>
              <a:defRPr/>
            </a:pPr>
            <a:endParaRPr/>
          </a:p>
        </p:txBody>
      </p:sp>
      <p:sp>
        <p:nvSpPr>
          <p:cNvPr id="25" name="Google Shape;25;p5"/>
          <p:cNvSpPr txBox="1"/>
          <p:nvPr>
            <p:ph type="subTitle" idx="2"/>
          </p:nvPr>
        </p:nvSpPr>
        <p:spPr bwMode="auto">
          <a:xfrm>
            <a:off x="719975" y="1734787"/>
            <a:ext cx="4661399" cy="923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b="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pPr>
              <a:defRPr/>
            </a:pPr>
            <a:endParaRPr/>
          </a:p>
        </p:txBody>
      </p:sp>
      <p:sp>
        <p:nvSpPr>
          <p:cNvPr id="26" name="Google Shape;26;p5"/>
          <p:cNvSpPr txBox="1"/>
          <p:nvPr>
            <p:ph type="subTitle" idx="3"/>
          </p:nvPr>
        </p:nvSpPr>
        <p:spPr bwMode="auto">
          <a:xfrm>
            <a:off x="719975" y="1379888"/>
            <a:ext cx="4661399" cy="4311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2400"/>
              <a:buFont typeface="Inter"/>
              <a:buNone/>
              <a:defRPr sz="1600">
                <a:solidFill>
                  <a:schemeClr val="dk1"/>
                </a:solidFill>
                <a:latin typeface="Inter Medium"/>
                <a:ea typeface="Inter Medium"/>
                <a:cs typeface="Inter Medium"/>
              </a:defRPr>
            </a:lvl1pPr>
            <a:lvl2pPr lvl="1" algn="ctr">
              <a:lnSpc>
                <a:spcPct val="100000"/>
              </a:lnSpc>
              <a:spcBef>
                <a:spcPts val="0"/>
              </a:spcBef>
              <a:spcAft>
                <a:spcPts val="0"/>
              </a:spcAft>
              <a:buSzPts val="2400"/>
              <a:buFont typeface="Inter"/>
              <a:buNone/>
              <a:defRPr sz="2400" b="1">
                <a:latin typeface="Inter"/>
                <a:ea typeface="Inter"/>
                <a:cs typeface="Inter"/>
              </a:defRPr>
            </a:lvl2pPr>
            <a:lvl3pPr lvl="2" algn="ctr">
              <a:lnSpc>
                <a:spcPct val="100000"/>
              </a:lnSpc>
              <a:spcBef>
                <a:spcPts val="0"/>
              </a:spcBef>
              <a:spcAft>
                <a:spcPts val="0"/>
              </a:spcAft>
              <a:buSzPts val="2400"/>
              <a:buFont typeface="Inter"/>
              <a:buNone/>
              <a:defRPr sz="2400" b="1">
                <a:latin typeface="Inter"/>
                <a:ea typeface="Inter"/>
                <a:cs typeface="Inter"/>
              </a:defRPr>
            </a:lvl3pPr>
            <a:lvl4pPr lvl="3" algn="ctr">
              <a:lnSpc>
                <a:spcPct val="100000"/>
              </a:lnSpc>
              <a:spcBef>
                <a:spcPts val="0"/>
              </a:spcBef>
              <a:spcAft>
                <a:spcPts val="0"/>
              </a:spcAft>
              <a:buSzPts val="2400"/>
              <a:buFont typeface="Inter"/>
              <a:buNone/>
              <a:defRPr sz="2400" b="1">
                <a:latin typeface="Inter"/>
                <a:ea typeface="Inter"/>
                <a:cs typeface="Inter"/>
              </a:defRPr>
            </a:lvl4pPr>
            <a:lvl5pPr lvl="4" algn="ctr">
              <a:lnSpc>
                <a:spcPct val="100000"/>
              </a:lnSpc>
              <a:spcBef>
                <a:spcPts val="0"/>
              </a:spcBef>
              <a:spcAft>
                <a:spcPts val="0"/>
              </a:spcAft>
              <a:buSzPts val="2400"/>
              <a:buFont typeface="Inter"/>
              <a:buNone/>
              <a:defRPr sz="2400" b="1">
                <a:latin typeface="Inter"/>
                <a:ea typeface="Inter"/>
                <a:cs typeface="Inter"/>
              </a:defRPr>
            </a:lvl5pPr>
            <a:lvl6pPr lvl="5" algn="ctr">
              <a:lnSpc>
                <a:spcPct val="100000"/>
              </a:lnSpc>
              <a:spcBef>
                <a:spcPts val="0"/>
              </a:spcBef>
              <a:spcAft>
                <a:spcPts val="0"/>
              </a:spcAft>
              <a:buSzPts val="2400"/>
              <a:buFont typeface="Inter"/>
              <a:buNone/>
              <a:defRPr sz="2400" b="1">
                <a:latin typeface="Inter"/>
                <a:ea typeface="Inter"/>
                <a:cs typeface="Inter"/>
              </a:defRPr>
            </a:lvl6pPr>
            <a:lvl7pPr lvl="6" algn="ctr">
              <a:lnSpc>
                <a:spcPct val="100000"/>
              </a:lnSpc>
              <a:spcBef>
                <a:spcPts val="0"/>
              </a:spcBef>
              <a:spcAft>
                <a:spcPts val="0"/>
              </a:spcAft>
              <a:buSzPts val="2400"/>
              <a:buFont typeface="Inter"/>
              <a:buNone/>
              <a:defRPr sz="2400" b="1">
                <a:latin typeface="Inter"/>
                <a:ea typeface="Inter"/>
                <a:cs typeface="Inter"/>
              </a:defRPr>
            </a:lvl7pPr>
            <a:lvl8pPr lvl="7" algn="ctr">
              <a:lnSpc>
                <a:spcPct val="100000"/>
              </a:lnSpc>
              <a:spcBef>
                <a:spcPts val="0"/>
              </a:spcBef>
              <a:spcAft>
                <a:spcPts val="0"/>
              </a:spcAft>
              <a:buSzPts val="2400"/>
              <a:buFont typeface="Inter"/>
              <a:buNone/>
              <a:defRPr sz="2400" b="1">
                <a:latin typeface="Inter"/>
                <a:ea typeface="Inter"/>
                <a:cs typeface="Inter"/>
              </a:defRPr>
            </a:lvl8pPr>
            <a:lvl9pPr lvl="8" algn="ctr">
              <a:lnSpc>
                <a:spcPct val="100000"/>
              </a:lnSpc>
              <a:spcBef>
                <a:spcPts val="0"/>
              </a:spcBef>
              <a:spcAft>
                <a:spcPts val="0"/>
              </a:spcAft>
              <a:buSzPts val="2400"/>
              <a:buFont typeface="Inter"/>
              <a:buNone/>
              <a:defRPr sz="2400" b="1">
                <a:latin typeface="Inter"/>
                <a:ea typeface="Inter"/>
                <a:cs typeface="Inter"/>
              </a:defRPr>
            </a:lvl9pPr>
          </a:lstStyle>
          <a:p>
            <a:pPr>
              <a:defRPr/>
            </a:pPr>
            <a:endParaRPr/>
          </a:p>
        </p:txBody>
      </p:sp>
      <p:sp>
        <p:nvSpPr>
          <p:cNvPr id="27" name="Google Shape;27;p5"/>
          <p:cNvSpPr txBox="1"/>
          <p:nvPr>
            <p:ph type="subTitle" idx="4"/>
          </p:nvPr>
        </p:nvSpPr>
        <p:spPr bwMode="auto">
          <a:xfrm>
            <a:off x="719975" y="2963463"/>
            <a:ext cx="4661399" cy="4311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2400"/>
              <a:buFont typeface="Inter"/>
              <a:buNone/>
              <a:defRPr sz="1600">
                <a:solidFill>
                  <a:schemeClr val="dk1"/>
                </a:solidFill>
                <a:latin typeface="Inter Medium"/>
                <a:ea typeface="Inter Medium"/>
                <a:cs typeface="Inter Medium"/>
              </a:defRPr>
            </a:lvl1pPr>
            <a:lvl2pPr lvl="1" algn="ctr">
              <a:lnSpc>
                <a:spcPct val="100000"/>
              </a:lnSpc>
              <a:spcBef>
                <a:spcPts val="0"/>
              </a:spcBef>
              <a:spcAft>
                <a:spcPts val="0"/>
              </a:spcAft>
              <a:buSzPts val="2400"/>
              <a:buFont typeface="Inter"/>
              <a:buNone/>
              <a:defRPr sz="2400" b="1">
                <a:latin typeface="Inter"/>
                <a:ea typeface="Inter"/>
                <a:cs typeface="Inter"/>
              </a:defRPr>
            </a:lvl2pPr>
            <a:lvl3pPr lvl="2" algn="ctr">
              <a:lnSpc>
                <a:spcPct val="100000"/>
              </a:lnSpc>
              <a:spcBef>
                <a:spcPts val="0"/>
              </a:spcBef>
              <a:spcAft>
                <a:spcPts val="0"/>
              </a:spcAft>
              <a:buSzPts val="2400"/>
              <a:buFont typeface="Inter"/>
              <a:buNone/>
              <a:defRPr sz="2400" b="1">
                <a:latin typeface="Inter"/>
                <a:ea typeface="Inter"/>
                <a:cs typeface="Inter"/>
              </a:defRPr>
            </a:lvl3pPr>
            <a:lvl4pPr lvl="3" algn="ctr">
              <a:lnSpc>
                <a:spcPct val="100000"/>
              </a:lnSpc>
              <a:spcBef>
                <a:spcPts val="0"/>
              </a:spcBef>
              <a:spcAft>
                <a:spcPts val="0"/>
              </a:spcAft>
              <a:buSzPts val="2400"/>
              <a:buFont typeface="Inter"/>
              <a:buNone/>
              <a:defRPr sz="2400" b="1">
                <a:latin typeface="Inter"/>
                <a:ea typeface="Inter"/>
                <a:cs typeface="Inter"/>
              </a:defRPr>
            </a:lvl4pPr>
            <a:lvl5pPr lvl="4" algn="ctr">
              <a:lnSpc>
                <a:spcPct val="100000"/>
              </a:lnSpc>
              <a:spcBef>
                <a:spcPts val="0"/>
              </a:spcBef>
              <a:spcAft>
                <a:spcPts val="0"/>
              </a:spcAft>
              <a:buSzPts val="2400"/>
              <a:buFont typeface="Inter"/>
              <a:buNone/>
              <a:defRPr sz="2400" b="1">
                <a:latin typeface="Inter"/>
                <a:ea typeface="Inter"/>
                <a:cs typeface="Inter"/>
              </a:defRPr>
            </a:lvl5pPr>
            <a:lvl6pPr lvl="5" algn="ctr">
              <a:lnSpc>
                <a:spcPct val="100000"/>
              </a:lnSpc>
              <a:spcBef>
                <a:spcPts val="0"/>
              </a:spcBef>
              <a:spcAft>
                <a:spcPts val="0"/>
              </a:spcAft>
              <a:buSzPts val="2400"/>
              <a:buFont typeface="Inter"/>
              <a:buNone/>
              <a:defRPr sz="2400" b="1">
                <a:latin typeface="Inter"/>
                <a:ea typeface="Inter"/>
                <a:cs typeface="Inter"/>
              </a:defRPr>
            </a:lvl6pPr>
            <a:lvl7pPr lvl="6" algn="ctr">
              <a:lnSpc>
                <a:spcPct val="100000"/>
              </a:lnSpc>
              <a:spcBef>
                <a:spcPts val="0"/>
              </a:spcBef>
              <a:spcAft>
                <a:spcPts val="0"/>
              </a:spcAft>
              <a:buSzPts val="2400"/>
              <a:buFont typeface="Inter"/>
              <a:buNone/>
              <a:defRPr sz="2400" b="1">
                <a:latin typeface="Inter"/>
                <a:ea typeface="Inter"/>
                <a:cs typeface="Inter"/>
              </a:defRPr>
            </a:lvl7pPr>
            <a:lvl8pPr lvl="7" algn="ctr">
              <a:lnSpc>
                <a:spcPct val="100000"/>
              </a:lnSpc>
              <a:spcBef>
                <a:spcPts val="0"/>
              </a:spcBef>
              <a:spcAft>
                <a:spcPts val="0"/>
              </a:spcAft>
              <a:buSzPts val="2400"/>
              <a:buFont typeface="Inter"/>
              <a:buNone/>
              <a:defRPr sz="2400" b="1">
                <a:latin typeface="Inter"/>
                <a:ea typeface="Inter"/>
                <a:cs typeface="Inter"/>
              </a:defRPr>
            </a:lvl8pPr>
            <a:lvl9pPr lvl="8" algn="ctr">
              <a:lnSpc>
                <a:spcPct val="100000"/>
              </a:lnSpc>
              <a:spcBef>
                <a:spcPts val="0"/>
              </a:spcBef>
              <a:spcAft>
                <a:spcPts val="0"/>
              </a:spcAft>
              <a:buSzPts val="2400"/>
              <a:buFont typeface="Inter"/>
              <a:buNone/>
              <a:defRPr sz="2400" b="1">
                <a:latin typeface="Inter"/>
                <a:ea typeface="Inter"/>
                <a:cs typeface="Inter"/>
              </a:defRPr>
            </a:lvl9pPr>
          </a:lstStyle>
          <a:p>
            <a:pPr>
              <a:defRPr/>
            </a:pPr>
            <a:endParaRPr/>
          </a:p>
        </p:txBody>
      </p:sp>
      <p:sp>
        <p:nvSpPr>
          <p:cNvPr id="28" name="Google Shape;28;p5"/>
          <p:cNvSpPr/>
          <p:nvPr>
            <p:ph type="pic" idx="5"/>
          </p:nvPr>
        </p:nvSpPr>
        <p:spPr bwMode="auto">
          <a:xfrm>
            <a:off x="5696375" y="1379900"/>
            <a:ext cx="2727600" cy="2861699"/>
          </a:xfrm>
          <a:prstGeom prst="roundRect">
            <a:avLst>
              <a:gd name="adj" fmla="val 16667"/>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only" preserve="0" showMasterPhAnim="0" showMasterSp="1" type="titleOnly" userDrawn="1">
  <p:cSld name="TITLE_ONLY">
    <p:bg>
      <p:bgPr shadeToTitle="0">
        <a:solidFill>
          <a:schemeClr val="dk1"/>
        </a:solidFill>
      </p:bgPr>
    </p:bg>
    <p:spTree>
      <p:nvGrpSpPr>
        <p:cNvPr id="1" name=""/>
        <p:cNvGrpSpPr/>
        <p:nvPr/>
      </p:nvGrpSpPr>
      <p:grpSpPr bwMode="auto">
        <a:xfrm>
          <a:off x="0" y="0"/>
          <a:ext cx="0" cy="0"/>
          <a:chOff x="0" y="0"/>
          <a:chExt cx="0" cy="0"/>
        </a:xfrm>
      </p:grpSpPr>
      <p:sp>
        <p:nvSpPr>
          <p:cNvPr id="30" name="Google Shape;30;p6"/>
          <p:cNvSpPr/>
          <p:nvPr/>
        </p:nvSpPr>
        <p:spPr bwMode="auto">
          <a:xfrm rot="10800000" flipH="1">
            <a:off x="117900" y="119099"/>
            <a:ext cx="8908200" cy="4731900"/>
          </a:xfrm>
          <a:prstGeom prst="roundRect">
            <a:avLst>
              <a:gd name="adj" fmla="val 1779"/>
            </a:avLst>
          </a:prstGeom>
          <a:solidFill>
            <a:schemeClr val="lt1"/>
          </a:solidFill>
          <a:ln>
            <a:noFill/>
          </a:ln>
        </p:spPr>
        <p:txBody>
          <a:bodyPr spcFirstLastPara="1" wrap="square" lIns="91425" tIns="91425" rIns="91425" bIns="91425" anchor="ctr" anchorCtr="0">
            <a:noAutofit/>
          </a:bodyPr>
          <a:lstStyle/>
          <a:p>
            <a:pPr marL="0" lvl="0" indent="0" algn="ctr">
              <a:spcBef>
                <a:spcPts val="0"/>
              </a:spcBef>
              <a:spcAft>
                <a:spcPts val="0"/>
              </a:spcAft>
              <a:buNone/>
              <a:defRPr/>
            </a:pPr>
            <a:endParaRPr>
              <a:latin typeface="Open Sans"/>
              <a:ea typeface="Open Sans"/>
              <a:cs typeface="Open Sans"/>
            </a:endParaRPr>
          </a:p>
        </p:txBody>
      </p:sp>
      <p:sp>
        <p:nvSpPr>
          <p:cNvPr id="31" name="Google Shape;31;p6"/>
          <p:cNvSpPr txBox="1"/>
          <p:nvPr>
            <p:ph type="title"/>
          </p:nvPr>
        </p:nvSpPr>
        <p:spPr bwMode="auto">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pPr>
              <a:defRPr/>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One column text" preserve="0" showMasterPhAnim="0" showMasterSp="1" userDrawn="1">
  <p:cSld name="ONE_COLUMN_TEXT">
    <p:bg>
      <p:bgPr shadeToTitle="0">
        <a:solidFill>
          <a:schemeClr val="dk1"/>
        </a:solidFill>
      </p:bgPr>
    </p:bg>
    <p:spTree>
      <p:nvGrpSpPr>
        <p:cNvPr id="1" name=""/>
        <p:cNvGrpSpPr/>
        <p:nvPr/>
      </p:nvGrpSpPr>
      <p:grpSpPr bwMode="auto">
        <a:xfrm>
          <a:off x="0" y="0"/>
          <a:ext cx="0" cy="0"/>
          <a:chOff x="0" y="0"/>
          <a:chExt cx="0" cy="0"/>
        </a:xfrm>
      </p:grpSpPr>
      <p:sp>
        <p:nvSpPr>
          <p:cNvPr id="33" name="Google Shape;33;p7"/>
          <p:cNvSpPr/>
          <p:nvPr/>
        </p:nvSpPr>
        <p:spPr bwMode="auto">
          <a:xfrm rot="10800000" flipH="1">
            <a:off x="117900" y="119099"/>
            <a:ext cx="8908200" cy="4731900"/>
          </a:xfrm>
          <a:prstGeom prst="roundRect">
            <a:avLst>
              <a:gd name="adj" fmla="val 1779"/>
            </a:avLst>
          </a:prstGeom>
          <a:solidFill>
            <a:schemeClr val="lt1"/>
          </a:solidFill>
          <a:ln>
            <a:noFill/>
          </a:ln>
        </p:spPr>
        <p:txBody>
          <a:bodyPr spcFirstLastPara="1" wrap="square" lIns="91425" tIns="91425" rIns="91425" bIns="91425" anchor="ctr" anchorCtr="0">
            <a:noAutofit/>
          </a:bodyPr>
          <a:lstStyle/>
          <a:p>
            <a:pPr marL="0" lvl="0" indent="0" algn="ctr">
              <a:spcBef>
                <a:spcPts val="0"/>
              </a:spcBef>
              <a:spcAft>
                <a:spcPts val="0"/>
              </a:spcAft>
              <a:buNone/>
              <a:defRPr/>
            </a:pPr>
            <a:endParaRPr>
              <a:latin typeface="Open Sans"/>
              <a:ea typeface="Open Sans"/>
              <a:cs typeface="Open Sans"/>
            </a:endParaRPr>
          </a:p>
        </p:txBody>
      </p:sp>
      <p:sp>
        <p:nvSpPr>
          <p:cNvPr id="34" name="Google Shape;34;p7"/>
          <p:cNvSpPr txBox="1"/>
          <p:nvPr>
            <p:ph type="title"/>
          </p:nvPr>
        </p:nvSpPr>
        <p:spPr bwMode="auto">
          <a:xfrm>
            <a:off x="713225" y="448050"/>
            <a:ext cx="3681300" cy="5760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pPr>
              <a:defRPr/>
            </a:pPr>
            <a:endParaRPr/>
          </a:p>
        </p:txBody>
      </p:sp>
      <p:sp>
        <p:nvSpPr>
          <p:cNvPr id="35" name="Google Shape;35;p7"/>
          <p:cNvSpPr txBox="1"/>
          <p:nvPr>
            <p:ph type="subTitle" idx="1"/>
          </p:nvPr>
        </p:nvSpPr>
        <p:spPr bwMode="auto">
          <a:xfrm>
            <a:off x="713225" y="1744525"/>
            <a:ext cx="3681300" cy="2160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Font typeface="Nunito Light"/>
              <a:buChar char="■"/>
              <a:defRPr/>
            </a:lvl1pPr>
            <a:lvl2pPr lvl="1" algn="ctr">
              <a:lnSpc>
                <a:spcPct val="100000"/>
              </a:lnSpc>
              <a:spcBef>
                <a:spcPts val="0"/>
              </a:spcBef>
              <a:spcAft>
                <a:spcPts val="0"/>
              </a:spcAft>
              <a:buClr>
                <a:srgbClr val="E76A28"/>
              </a:buClr>
              <a:buSzPts val="1200"/>
              <a:buFont typeface="Nunito Light"/>
              <a:buChar char="○"/>
              <a:defRPr/>
            </a:lvl2pPr>
            <a:lvl3pPr lvl="2" algn="ctr">
              <a:lnSpc>
                <a:spcPct val="100000"/>
              </a:lnSpc>
              <a:spcBef>
                <a:spcPts val="0"/>
              </a:spcBef>
              <a:spcAft>
                <a:spcPts val="0"/>
              </a:spcAft>
              <a:buClr>
                <a:srgbClr val="E76A28"/>
              </a:buClr>
              <a:buSzPts val="1200"/>
              <a:buFont typeface="Nunito Light"/>
              <a:buChar char="■"/>
              <a:defRPr/>
            </a:lvl3pPr>
            <a:lvl4pPr lvl="3" algn="ctr">
              <a:lnSpc>
                <a:spcPct val="100000"/>
              </a:lnSpc>
              <a:spcBef>
                <a:spcPts val="0"/>
              </a:spcBef>
              <a:spcAft>
                <a:spcPts val="0"/>
              </a:spcAft>
              <a:buClr>
                <a:srgbClr val="E76A28"/>
              </a:buClr>
              <a:buSzPts val="1200"/>
              <a:buFont typeface="Nunito Light"/>
              <a:buChar char="●"/>
              <a:defRPr/>
            </a:lvl4pPr>
            <a:lvl5pPr lvl="4" algn="ctr">
              <a:lnSpc>
                <a:spcPct val="100000"/>
              </a:lnSpc>
              <a:spcBef>
                <a:spcPts val="0"/>
              </a:spcBef>
              <a:spcAft>
                <a:spcPts val="0"/>
              </a:spcAft>
              <a:buClr>
                <a:srgbClr val="E76A28"/>
              </a:buClr>
              <a:buSzPts val="1200"/>
              <a:buFont typeface="Nunito Light"/>
              <a:buChar char="○"/>
              <a:defRPr/>
            </a:lvl5pPr>
            <a:lvl6pPr lvl="5" algn="ctr">
              <a:lnSpc>
                <a:spcPct val="100000"/>
              </a:lnSpc>
              <a:spcBef>
                <a:spcPts val="0"/>
              </a:spcBef>
              <a:spcAft>
                <a:spcPts val="0"/>
              </a:spcAft>
              <a:buClr>
                <a:srgbClr val="999999"/>
              </a:buClr>
              <a:buSzPts val="1200"/>
              <a:buFont typeface="Nunito Light"/>
              <a:buChar char="■"/>
              <a:defRPr/>
            </a:lvl6pPr>
            <a:lvl7pPr lvl="6" algn="ctr">
              <a:lnSpc>
                <a:spcPct val="100000"/>
              </a:lnSpc>
              <a:spcBef>
                <a:spcPts val="0"/>
              </a:spcBef>
              <a:spcAft>
                <a:spcPts val="0"/>
              </a:spcAft>
              <a:buClr>
                <a:srgbClr val="999999"/>
              </a:buClr>
              <a:buSzPts val="1200"/>
              <a:buFont typeface="Nunito Light"/>
              <a:buChar char="●"/>
              <a:defRPr/>
            </a:lvl7pPr>
            <a:lvl8pPr lvl="7" algn="ctr">
              <a:lnSpc>
                <a:spcPct val="100000"/>
              </a:lnSpc>
              <a:spcBef>
                <a:spcPts val="0"/>
              </a:spcBef>
              <a:spcAft>
                <a:spcPts val="0"/>
              </a:spcAft>
              <a:buClr>
                <a:srgbClr val="999999"/>
              </a:buClr>
              <a:buSzPts val="1200"/>
              <a:buFont typeface="Nunito Light"/>
              <a:buChar char="○"/>
              <a:defRPr/>
            </a:lvl8pPr>
            <a:lvl9pPr lvl="8" algn="ctr">
              <a:lnSpc>
                <a:spcPct val="100000"/>
              </a:lnSpc>
              <a:spcBef>
                <a:spcPts val="0"/>
              </a:spcBef>
              <a:spcAft>
                <a:spcPts val="0"/>
              </a:spcAft>
              <a:buClr>
                <a:srgbClr val="999999"/>
              </a:buClr>
              <a:buSzPts val="1200"/>
              <a:buFont typeface="Nunito Light"/>
              <a:buChar char="■"/>
              <a:defRPr/>
            </a:lvl9pPr>
          </a:lstStyle>
          <a:p>
            <a:pPr>
              <a:defRPr/>
            </a:pPr>
            <a:endParaRPr/>
          </a:p>
        </p:txBody>
      </p:sp>
      <p:sp>
        <p:nvSpPr>
          <p:cNvPr id="36" name="Google Shape;36;p7"/>
          <p:cNvSpPr/>
          <p:nvPr>
            <p:ph type="pic" idx="2"/>
          </p:nvPr>
        </p:nvSpPr>
        <p:spPr bwMode="auto">
          <a:xfrm>
            <a:off x="4709525" y="445775"/>
            <a:ext cx="3721199" cy="4251900"/>
          </a:xfrm>
          <a:prstGeom prst="roundRect">
            <a:avLst>
              <a:gd name="adj" fmla="val 16667"/>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Main point" preserve="0" showMasterPhAnim="0" showMasterSp="1" userDrawn="1">
  <p:cSld name="MAIN_POINT">
    <p:spTree>
      <p:nvGrpSpPr>
        <p:cNvPr id="1" name=""/>
        <p:cNvGrpSpPr/>
        <p:nvPr/>
      </p:nvGrpSpPr>
      <p:grpSpPr bwMode="auto">
        <a:xfrm>
          <a:off x="0" y="0"/>
          <a:ext cx="0" cy="0"/>
          <a:chOff x="0" y="0"/>
          <a:chExt cx="0" cy="0"/>
        </a:xfrm>
      </p:grpSpPr>
      <p:sp>
        <p:nvSpPr>
          <p:cNvPr id="38" name="Google Shape;38;p8"/>
          <p:cNvSpPr/>
          <p:nvPr/>
        </p:nvSpPr>
        <p:spPr bwMode="auto">
          <a:xfrm rot="10800000" flipH="1">
            <a:off x="117900" y="119099"/>
            <a:ext cx="8908200" cy="4731900"/>
          </a:xfrm>
          <a:prstGeom prst="roundRect">
            <a:avLst>
              <a:gd name="adj" fmla="val 1779"/>
            </a:avLst>
          </a:prstGeom>
          <a:solidFill>
            <a:schemeClr val="dk1"/>
          </a:solidFill>
          <a:ln>
            <a:noFill/>
          </a:ln>
        </p:spPr>
        <p:txBody>
          <a:bodyPr spcFirstLastPara="1" wrap="square" lIns="91425" tIns="91425" rIns="91425" bIns="91425" anchor="ctr" anchorCtr="0">
            <a:noAutofit/>
          </a:bodyPr>
          <a:lstStyle/>
          <a:p>
            <a:pPr marL="0" lvl="0" indent="0" algn="ctr">
              <a:spcBef>
                <a:spcPts val="0"/>
              </a:spcBef>
              <a:spcAft>
                <a:spcPts val="0"/>
              </a:spcAft>
              <a:buNone/>
              <a:defRPr/>
            </a:pPr>
            <a:endParaRPr>
              <a:latin typeface="Open Sans"/>
              <a:ea typeface="Open Sans"/>
              <a:cs typeface="Open Sans"/>
            </a:endParaRPr>
          </a:p>
        </p:txBody>
      </p:sp>
      <p:sp>
        <p:nvSpPr>
          <p:cNvPr id="39" name="Google Shape;39;p8"/>
          <p:cNvSpPr txBox="1"/>
          <p:nvPr>
            <p:ph type="title"/>
          </p:nvPr>
        </p:nvSpPr>
        <p:spPr bwMode="auto">
          <a:xfrm>
            <a:off x="2317950" y="1307099"/>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pPr>
              <a:defRPr/>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ection title and description" preserve="0" showMasterPhAnim="0" showMasterSp="1" userDrawn="1">
  <p:cSld name="SECTION_TITLE_AND_DESCRIPTION">
    <p:spTree>
      <p:nvGrpSpPr>
        <p:cNvPr id="1" name=""/>
        <p:cNvGrpSpPr/>
        <p:nvPr/>
      </p:nvGrpSpPr>
      <p:grpSpPr bwMode="auto">
        <a:xfrm>
          <a:off x="0" y="0"/>
          <a:ext cx="0" cy="0"/>
          <a:chOff x="0" y="0"/>
          <a:chExt cx="0" cy="0"/>
        </a:xfrm>
      </p:grpSpPr>
      <p:sp>
        <p:nvSpPr>
          <p:cNvPr id="41" name="Google Shape;41;p9"/>
          <p:cNvSpPr/>
          <p:nvPr/>
        </p:nvSpPr>
        <p:spPr bwMode="auto">
          <a:xfrm rot="10800000" flipH="1">
            <a:off x="117900" y="119099"/>
            <a:ext cx="8908200" cy="4731900"/>
          </a:xfrm>
          <a:prstGeom prst="roundRect">
            <a:avLst>
              <a:gd name="adj" fmla="val 1779"/>
            </a:avLst>
          </a:prstGeom>
          <a:solidFill>
            <a:schemeClr val="dk1"/>
          </a:solidFill>
          <a:ln>
            <a:noFill/>
          </a:ln>
        </p:spPr>
        <p:txBody>
          <a:bodyPr spcFirstLastPara="1" wrap="square" lIns="91425" tIns="91425" rIns="91425" bIns="91425" anchor="ctr" anchorCtr="0">
            <a:noAutofit/>
          </a:bodyPr>
          <a:lstStyle/>
          <a:p>
            <a:pPr marL="0" lvl="0" indent="0" algn="ctr">
              <a:spcBef>
                <a:spcPts val="0"/>
              </a:spcBef>
              <a:spcAft>
                <a:spcPts val="0"/>
              </a:spcAft>
              <a:buNone/>
              <a:defRPr/>
            </a:pPr>
            <a:endParaRPr>
              <a:latin typeface="Open Sans"/>
              <a:ea typeface="Open Sans"/>
              <a:cs typeface="Open Sans"/>
            </a:endParaRPr>
          </a:p>
        </p:txBody>
      </p:sp>
      <p:sp>
        <p:nvSpPr>
          <p:cNvPr id="42" name="Google Shape;42;p9"/>
          <p:cNvSpPr txBox="1"/>
          <p:nvPr>
            <p:ph type="title"/>
          </p:nvPr>
        </p:nvSpPr>
        <p:spPr bwMode="auto">
          <a:xfrm>
            <a:off x="2135550" y="1189100"/>
            <a:ext cx="4872899" cy="19644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2600"/>
              <a:buNone/>
              <a:defRPr>
                <a:solidFill>
                  <a:schemeClr val="lt1"/>
                </a:solidFill>
              </a:defRPr>
            </a:lvl2pPr>
            <a:lvl3pPr lvl="2" algn="ctr">
              <a:spcBef>
                <a:spcPts val="0"/>
              </a:spcBef>
              <a:spcAft>
                <a:spcPts val="0"/>
              </a:spcAft>
              <a:buClr>
                <a:schemeClr val="lt1"/>
              </a:buClr>
              <a:buSzPts val="2600"/>
              <a:buNone/>
              <a:defRPr>
                <a:solidFill>
                  <a:schemeClr val="lt1"/>
                </a:solidFill>
              </a:defRPr>
            </a:lvl3pPr>
            <a:lvl4pPr lvl="3" algn="ctr">
              <a:spcBef>
                <a:spcPts val="0"/>
              </a:spcBef>
              <a:spcAft>
                <a:spcPts val="0"/>
              </a:spcAft>
              <a:buClr>
                <a:schemeClr val="lt1"/>
              </a:buClr>
              <a:buSzPts val="2600"/>
              <a:buNone/>
              <a:defRPr>
                <a:solidFill>
                  <a:schemeClr val="lt1"/>
                </a:solidFill>
              </a:defRPr>
            </a:lvl4pPr>
            <a:lvl5pPr lvl="4" algn="ctr">
              <a:spcBef>
                <a:spcPts val="0"/>
              </a:spcBef>
              <a:spcAft>
                <a:spcPts val="0"/>
              </a:spcAft>
              <a:buClr>
                <a:schemeClr val="lt1"/>
              </a:buClr>
              <a:buSzPts val="2600"/>
              <a:buNone/>
              <a:defRPr>
                <a:solidFill>
                  <a:schemeClr val="lt1"/>
                </a:solidFill>
              </a:defRPr>
            </a:lvl5pPr>
            <a:lvl6pPr lvl="5" algn="ctr">
              <a:spcBef>
                <a:spcPts val="0"/>
              </a:spcBef>
              <a:spcAft>
                <a:spcPts val="0"/>
              </a:spcAft>
              <a:buClr>
                <a:schemeClr val="lt1"/>
              </a:buClr>
              <a:buSzPts val="2600"/>
              <a:buNone/>
              <a:defRPr>
                <a:solidFill>
                  <a:schemeClr val="lt1"/>
                </a:solidFill>
              </a:defRPr>
            </a:lvl6pPr>
            <a:lvl7pPr lvl="6" algn="ctr">
              <a:spcBef>
                <a:spcPts val="0"/>
              </a:spcBef>
              <a:spcAft>
                <a:spcPts val="0"/>
              </a:spcAft>
              <a:buClr>
                <a:schemeClr val="lt1"/>
              </a:buClr>
              <a:buSzPts val="2600"/>
              <a:buNone/>
              <a:defRPr>
                <a:solidFill>
                  <a:schemeClr val="lt1"/>
                </a:solidFill>
              </a:defRPr>
            </a:lvl7pPr>
            <a:lvl8pPr lvl="7" algn="ctr">
              <a:spcBef>
                <a:spcPts val="0"/>
              </a:spcBef>
              <a:spcAft>
                <a:spcPts val="0"/>
              </a:spcAft>
              <a:buClr>
                <a:schemeClr val="lt1"/>
              </a:buClr>
              <a:buSzPts val="2600"/>
              <a:buNone/>
              <a:defRPr>
                <a:solidFill>
                  <a:schemeClr val="lt1"/>
                </a:solidFill>
              </a:defRPr>
            </a:lvl8pPr>
            <a:lvl9pPr lvl="8" algn="ctr">
              <a:spcBef>
                <a:spcPts val="0"/>
              </a:spcBef>
              <a:spcAft>
                <a:spcPts val="0"/>
              </a:spcAft>
              <a:buClr>
                <a:schemeClr val="lt1"/>
              </a:buClr>
              <a:buSzPts val="2600"/>
              <a:buNone/>
              <a:defRPr>
                <a:solidFill>
                  <a:schemeClr val="lt1"/>
                </a:solidFill>
              </a:defRPr>
            </a:lvl9pPr>
          </a:lstStyle>
          <a:p>
            <a:pPr>
              <a:defRPr/>
            </a:pPr>
            <a:endParaRPr/>
          </a:p>
        </p:txBody>
      </p:sp>
      <p:sp>
        <p:nvSpPr>
          <p:cNvPr id="43" name="Google Shape;43;p9"/>
          <p:cNvSpPr txBox="1"/>
          <p:nvPr>
            <p:ph type="subTitle" idx="1"/>
          </p:nvPr>
        </p:nvSpPr>
        <p:spPr bwMode="auto">
          <a:xfrm>
            <a:off x="2135550" y="3153500"/>
            <a:ext cx="4872899" cy="671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200"/>
              <a:buNone/>
              <a:defRPr sz="1600">
                <a:solidFill>
                  <a:schemeClr val="lt1"/>
                </a:solidFill>
              </a:defRPr>
            </a:lvl1pPr>
            <a:lvl2pPr lvl="1" algn="ctr">
              <a:lnSpc>
                <a:spcPct val="100000"/>
              </a:lnSpc>
              <a:spcBef>
                <a:spcPts val="0"/>
              </a:spcBef>
              <a:spcAft>
                <a:spcPts val="0"/>
              </a:spcAft>
              <a:buClr>
                <a:schemeClr val="lt1"/>
              </a:buClr>
              <a:buSzPts val="1200"/>
              <a:buNone/>
              <a:defRPr>
                <a:solidFill>
                  <a:schemeClr val="lt1"/>
                </a:solidFill>
              </a:defRPr>
            </a:lvl2pPr>
            <a:lvl3pPr lvl="2" algn="ctr">
              <a:lnSpc>
                <a:spcPct val="100000"/>
              </a:lnSpc>
              <a:spcBef>
                <a:spcPts val="0"/>
              </a:spcBef>
              <a:spcAft>
                <a:spcPts val="0"/>
              </a:spcAft>
              <a:buClr>
                <a:schemeClr val="lt1"/>
              </a:buClr>
              <a:buSzPts val="1200"/>
              <a:buNone/>
              <a:defRPr>
                <a:solidFill>
                  <a:schemeClr val="lt1"/>
                </a:solidFill>
              </a:defRPr>
            </a:lvl3pPr>
            <a:lvl4pPr lvl="3" algn="ctr">
              <a:lnSpc>
                <a:spcPct val="100000"/>
              </a:lnSpc>
              <a:spcBef>
                <a:spcPts val="0"/>
              </a:spcBef>
              <a:spcAft>
                <a:spcPts val="0"/>
              </a:spcAft>
              <a:buClr>
                <a:schemeClr val="lt1"/>
              </a:buClr>
              <a:buSzPts val="1200"/>
              <a:buNone/>
              <a:defRPr>
                <a:solidFill>
                  <a:schemeClr val="lt1"/>
                </a:solidFill>
              </a:defRPr>
            </a:lvl4pPr>
            <a:lvl5pPr lvl="4" algn="ctr">
              <a:lnSpc>
                <a:spcPct val="100000"/>
              </a:lnSpc>
              <a:spcBef>
                <a:spcPts val="0"/>
              </a:spcBef>
              <a:spcAft>
                <a:spcPts val="0"/>
              </a:spcAft>
              <a:buClr>
                <a:schemeClr val="lt1"/>
              </a:buClr>
              <a:buSzPts val="1200"/>
              <a:buNone/>
              <a:defRPr>
                <a:solidFill>
                  <a:schemeClr val="lt1"/>
                </a:solidFill>
              </a:defRPr>
            </a:lvl5pPr>
            <a:lvl6pPr lvl="5" algn="ctr">
              <a:lnSpc>
                <a:spcPct val="100000"/>
              </a:lnSpc>
              <a:spcBef>
                <a:spcPts val="0"/>
              </a:spcBef>
              <a:spcAft>
                <a:spcPts val="0"/>
              </a:spcAft>
              <a:buClr>
                <a:schemeClr val="lt1"/>
              </a:buClr>
              <a:buSzPts val="1200"/>
              <a:buNone/>
              <a:defRPr>
                <a:solidFill>
                  <a:schemeClr val="lt1"/>
                </a:solidFill>
              </a:defRPr>
            </a:lvl6pPr>
            <a:lvl7pPr lvl="6" algn="ctr">
              <a:lnSpc>
                <a:spcPct val="100000"/>
              </a:lnSpc>
              <a:spcBef>
                <a:spcPts val="0"/>
              </a:spcBef>
              <a:spcAft>
                <a:spcPts val="0"/>
              </a:spcAft>
              <a:buClr>
                <a:schemeClr val="lt1"/>
              </a:buClr>
              <a:buSzPts val="1200"/>
              <a:buNone/>
              <a:defRPr>
                <a:solidFill>
                  <a:schemeClr val="lt1"/>
                </a:solidFill>
              </a:defRPr>
            </a:lvl7pPr>
            <a:lvl8pPr lvl="7" algn="ctr">
              <a:lnSpc>
                <a:spcPct val="100000"/>
              </a:lnSpc>
              <a:spcBef>
                <a:spcPts val="0"/>
              </a:spcBef>
              <a:spcAft>
                <a:spcPts val="0"/>
              </a:spcAft>
              <a:buClr>
                <a:schemeClr val="lt1"/>
              </a:buClr>
              <a:buSzPts val="1200"/>
              <a:buNone/>
              <a:defRPr>
                <a:solidFill>
                  <a:schemeClr val="lt1"/>
                </a:solidFill>
              </a:defRPr>
            </a:lvl8pPr>
            <a:lvl9pPr lvl="8" algn="ctr">
              <a:lnSpc>
                <a:spcPct val="100000"/>
              </a:lnSpc>
              <a:spcBef>
                <a:spcPts val="0"/>
              </a:spcBef>
              <a:spcAft>
                <a:spcPts val="0"/>
              </a:spcAft>
              <a:buClr>
                <a:schemeClr val="lt1"/>
              </a:buClr>
              <a:buSzPts val="1200"/>
              <a:buNone/>
              <a:defRPr>
                <a:solidFill>
                  <a:schemeClr val="lt1"/>
                </a:solidFill>
              </a:defRPr>
            </a:lvl9pPr>
          </a:lstStyle>
          <a:p>
            <a:pPr>
              <a:defRPr/>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Caption" preserve="0" showMasterPhAnim="0" showMasterSp="1" userDrawn="1">
  <p:cSld name="CAPTION_ONLY">
    <p:spTree>
      <p:nvGrpSpPr>
        <p:cNvPr id="1" name=""/>
        <p:cNvGrpSpPr/>
        <p:nvPr/>
      </p:nvGrpSpPr>
      <p:grpSpPr bwMode="auto">
        <a:xfrm>
          <a:off x="0" y="0"/>
          <a:ext cx="0" cy="0"/>
          <a:chOff x="0" y="0"/>
          <a:chExt cx="0" cy="0"/>
        </a:xfrm>
      </p:grpSpPr>
      <p:sp>
        <p:nvSpPr>
          <p:cNvPr id="45" name="Google Shape;45;p10"/>
          <p:cNvSpPr/>
          <p:nvPr>
            <p:ph type="pic" idx="2"/>
          </p:nvPr>
        </p:nvSpPr>
        <p:spPr bwMode="auto">
          <a:xfrm>
            <a:off x="0" y="0"/>
            <a:ext cx="9144000" cy="5143500"/>
          </a:xfrm>
          <a:prstGeom prst="rect">
            <a:avLst/>
          </a:prstGeom>
          <a:noFill/>
          <a:ln>
            <a:noFill/>
          </a:ln>
        </p:spPr>
      </p:sp>
      <p:sp>
        <p:nvSpPr>
          <p:cNvPr id="46" name="Google Shape;46;p10"/>
          <p:cNvSpPr txBox="1"/>
          <p:nvPr>
            <p:ph type="title"/>
          </p:nvPr>
        </p:nvSpPr>
        <p:spPr bwMode="auto">
          <a:xfrm>
            <a:off x="720000" y="4014450"/>
            <a:ext cx="7704000" cy="572700"/>
          </a:xfrm>
          <a:prstGeom prst="rect">
            <a:avLst/>
          </a:prstGeom>
          <a:solidFill>
            <a:schemeClr val="dk1"/>
          </a:solidFill>
        </p:spPr>
        <p:txBody>
          <a:bodyPr spcFirstLastPara="1" wrap="square" lIns="91425" tIns="91425" rIns="91425" bIns="91425" anchor="ctr" anchorCtr="0">
            <a:noAutofit/>
          </a:bodyPr>
          <a:lstStyle>
            <a:lvl1pPr lvl="0" algn="ctr">
              <a:spcBef>
                <a:spcPts val="0"/>
              </a:spcBef>
              <a:spcAft>
                <a:spcPts val="0"/>
              </a:spcAft>
              <a:buClr>
                <a:schemeClr val="lt1"/>
              </a:buClr>
              <a:buSzPts val="1800"/>
              <a:buNone/>
              <a:defRPr sz="1800">
                <a:solidFill>
                  <a:schemeClr val="lt1"/>
                </a:solidFill>
              </a:defRPr>
            </a:lvl1pPr>
            <a:lvl2pPr lvl="1" algn="ctr">
              <a:spcBef>
                <a:spcPts val="0"/>
              </a:spcBef>
              <a:spcAft>
                <a:spcPts val="0"/>
              </a:spcAft>
              <a:buClr>
                <a:schemeClr val="lt1"/>
              </a:buClr>
              <a:buSzPts val="1800"/>
              <a:buNone/>
              <a:defRPr sz="1800">
                <a:solidFill>
                  <a:schemeClr val="lt1"/>
                </a:solidFill>
              </a:defRPr>
            </a:lvl2pPr>
            <a:lvl3pPr lvl="2" algn="ctr">
              <a:spcBef>
                <a:spcPts val="0"/>
              </a:spcBef>
              <a:spcAft>
                <a:spcPts val="0"/>
              </a:spcAft>
              <a:buClr>
                <a:schemeClr val="lt1"/>
              </a:buClr>
              <a:buSzPts val="1800"/>
              <a:buNone/>
              <a:defRPr sz="1800">
                <a:solidFill>
                  <a:schemeClr val="lt1"/>
                </a:solidFill>
              </a:defRPr>
            </a:lvl3pPr>
            <a:lvl4pPr lvl="3" algn="ctr">
              <a:spcBef>
                <a:spcPts val="0"/>
              </a:spcBef>
              <a:spcAft>
                <a:spcPts val="0"/>
              </a:spcAft>
              <a:buClr>
                <a:schemeClr val="lt1"/>
              </a:buClr>
              <a:buSzPts val="1800"/>
              <a:buNone/>
              <a:defRPr sz="1800">
                <a:solidFill>
                  <a:schemeClr val="lt1"/>
                </a:solidFill>
              </a:defRPr>
            </a:lvl4pPr>
            <a:lvl5pPr lvl="4" algn="ctr">
              <a:spcBef>
                <a:spcPts val="0"/>
              </a:spcBef>
              <a:spcAft>
                <a:spcPts val="0"/>
              </a:spcAft>
              <a:buClr>
                <a:schemeClr val="lt1"/>
              </a:buClr>
              <a:buSzPts val="1800"/>
              <a:buNone/>
              <a:defRPr sz="1800">
                <a:solidFill>
                  <a:schemeClr val="lt1"/>
                </a:solidFill>
              </a:defRPr>
            </a:lvl5pPr>
            <a:lvl6pPr lvl="5" algn="ctr">
              <a:spcBef>
                <a:spcPts val="0"/>
              </a:spcBef>
              <a:spcAft>
                <a:spcPts val="0"/>
              </a:spcAft>
              <a:buClr>
                <a:schemeClr val="lt1"/>
              </a:buClr>
              <a:buSzPts val="1800"/>
              <a:buNone/>
              <a:defRPr sz="1800">
                <a:solidFill>
                  <a:schemeClr val="lt1"/>
                </a:solidFill>
              </a:defRPr>
            </a:lvl6pPr>
            <a:lvl7pPr lvl="6" algn="ctr">
              <a:spcBef>
                <a:spcPts val="0"/>
              </a:spcBef>
              <a:spcAft>
                <a:spcPts val="0"/>
              </a:spcAft>
              <a:buClr>
                <a:schemeClr val="lt1"/>
              </a:buClr>
              <a:buSzPts val="1800"/>
              <a:buNone/>
              <a:defRPr sz="1800">
                <a:solidFill>
                  <a:schemeClr val="lt1"/>
                </a:solidFill>
              </a:defRPr>
            </a:lvl7pPr>
            <a:lvl8pPr lvl="7" algn="ctr">
              <a:spcBef>
                <a:spcPts val="0"/>
              </a:spcBef>
              <a:spcAft>
                <a:spcPts val="0"/>
              </a:spcAft>
              <a:buClr>
                <a:schemeClr val="lt1"/>
              </a:buClr>
              <a:buSzPts val="1800"/>
              <a:buNone/>
              <a:defRPr sz="1800">
                <a:solidFill>
                  <a:schemeClr val="lt1"/>
                </a:solidFill>
              </a:defRPr>
            </a:lvl8pPr>
            <a:lvl9pPr lvl="8" algn="ctr">
              <a:spcBef>
                <a:spcPts val="0"/>
              </a:spcBef>
              <a:spcAft>
                <a:spcPts val="0"/>
              </a:spcAft>
              <a:buClr>
                <a:schemeClr val="lt1"/>
              </a:buClr>
              <a:buSzPts val="1800"/>
              <a:buNone/>
              <a:defRPr sz="1800">
                <a:solidFill>
                  <a:schemeClr val="lt1"/>
                </a:solidFill>
              </a:defRPr>
            </a:lvl9pPr>
          </a:lstStyle>
          <a:p>
            <a:pPr>
              <a:defRPr/>
            </a:pPr>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theme" Target="../theme/theme1.xml"/></Relationships>
</file>

<file path=ppt/slideMasters/_rels/slideMaster2.xml.rels><?xml version="1.0" encoding="UTF-8" standalone="yes"?><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simple-light-2">
    <p:bg>
      <p:bgPr shadeToTitle="0">
        <a:solidFill>
          <a:schemeClr val="lt1"/>
        </a:solidFill>
      </p:bgPr>
    </p:bg>
    <p:spTree>
      <p:nvGrpSpPr>
        <p:cNvPr id="1" name=""/>
        <p:cNvGrpSpPr/>
        <p:nvPr/>
      </p:nvGrpSpPr>
      <p:grpSpPr bwMode="auto">
        <a:xfrm>
          <a:off x="0" y="0"/>
          <a:ext cx="0" cy="0"/>
          <a:chOff x="0" y="0"/>
          <a:chExt cx="0" cy="0"/>
        </a:xfrm>
      </p:grpSpPr>
      <p:sp>
        <p:nvSpPr>
          <p:cNvPr id="6" name="Google Shape;6;p1"/>
          <p:cNvSpPr txBox="1"/>
          <p:nvPr>
            <p:ph type="title"/>
          </p:nvPr>
        </p:nvSpPr>
        <p:spPr bwMode="auto">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600"/>
              <a:buFont typeface="Inter Medium"/>
              <a:buNone/>
              <a:defRPr sz="2600">
                <a:solidFill>
                  <a:schemeClr val="dk1"/>
                </a:solidFill>
                <a:latin typeface="Inter Medium"/>
                <a:ea typeface="Inter Medium"/>
                <a:cs typeface="Inter Medium"/>
              </a:defRPr>
            </a:lvl1pPr>
            <a:lvl2pPr lvl="1">
              <a:spcBef>
                <a:spcPts val="0"/>
              </a:spcBef>
              <a:spcAft>
                <a:spcPts val="0"/>
              </a:spcAft>
              <a:buClr>
                <a:schemeClr val="dk1"/>
              </a:buClr>
              <a:buSzPts val="2600"/>
              <a:buFont typeface="Inter Medium"/>
              <a:buNone/>
              <a:defRPr sz="2600">
                <a:solidFill>
                  <a:schemeClr val="dk1"/>
                </a:solidFill>
                <a:latin typeface="Inter Medium"/>
                <a:ea typeface="Inter Medium"/>
                <a:cs typeface="Inter Medium"/>
              </a:defRPr>
            </a:lvl2pPr>
            <a:lvl3pPr lvl="2">
              <a:spcBef>
                <a:spcPts val="0"/>
              </a:spcBef>
              <a:spcAft>
                <a:spcPts val="0"/>
              </a:spcAft>
              <a:buClr>
                <a:schemeClr val="dk1"/>
              </a:buClr>
              <a:buSzPts val="2600"/>
              <a:buFont typeface="Inter Medium"/>
              <a:buNone/>
              <a:defRPr sz="2600">
                <a:solidFill>
                  <a:schemeClr val="dk1"/>
                </a:solidFill>
                <a:latin typeface="Inter Medium"/>
                <a:ea typeface="Inter Medium"/>
                <a:cs typeface="Inter Medium"/>
              </a:defRPr>
            </a:lvl3pPr>
            <a:lvl4pPr lvl="3">
              <a:spcBef>
                <a:spcPts val="0"/>
              </a:spcBef>
              <a:spcAft>
                <a:spcPts val="0"/>
              </a:spcAft>
              <a:buClr>
                <a:schemeClr val="dk1"/>
              </a:buClr>
              <a:buSzPts val="2600"/>
              <a:buFont typeface="Inter Medium"/>
              <a:buNone/>
              <a:defRPr sz="2600">
                <a:solidFill>
                  <a:schemeClr val="dk1"/>
                </a:solidFill>
                <a:latin typeface="Inter Medium"/>
                <a:ea typeface="Inter Medium"/>
                <a:cs typeface="Inter Medium"/>
              </a:defRPr>
            </a:lvl4pPr>
            <a:lvl5pPr lvl="4">
              <a:spcBef>
                <a:spcPts val="0"/>
              </a:spcBef>
              <a:spcAft>
                <a:spcPts val="0"/>
              </a:spcAft>
              <a:buClr>
                <a:schemeClr val="dk1"/>
              </a:buClr>
              <a:buSzPts val="2600"/>
              <a:buFont typeface="Inter Medium"/>
              <a:buNone/>
              <a:defRPr sz="2600">
                <a:solidFill>
                  <a:schemeClr val="dk1"/>
                </a:solidFill>
                <a:latin typeface="Inter Medium"/>
                <a:ea typeface="Inter Medium"/>
                <a:cs typeface="Inter Medium"/>
              </a:defRPr>
            </a:lvl5pPr>
            <a:lvl6pPr lvl="5">
              <a:spcBef>
                <a:spcPts val="0"/>
              </a:spcBef>
              <a:spcAft>
                <a:spcPts val="0"/>
              </a:spcAft>
              <a:buClr>
                <a:schemeClr val="dk1"/>
              </a:buClr>
              <a:buSzPts val="2600"/>
              <a:buFont typeface="Inter Medium"/>
              <a:buNone/>
              <a:defRPr sz="2600">
                <a:solidFill>
                  <a:schemeClr val="dk1"/>
                </a:solidFill>
                <a:latin typeface="Inter Medium"/>
                <a:ea typeface="Inter Medium"/>
                <a:cs typeface="Inter Medium"/>
              </a:defRPr>
            </a:lvl6pPr>
            <a:lvl7pPr lvl="6">
              <a:spcBef>
                <a:spcPts val="0"/>
              </a:spcBef>
              <a:spcAft>
                <a:spcPts val="0"/>
              </a:spcAft>
              <a:buClr>
                <a:schemeClr val="dk1"/>
              </a:buClr>
              <a:buSzPts val="2600"/>
              <a:buFont typeface="Inter Medium"/>
              <a:buNone/>
              <a:defRPr sz="2600">
                <a:solidFill>
                  <a:schemeClr val="dk1"/>
                </a:solidFill>
                <a:latin typeface="Inter Medium"/>
                <a:ea typeface="Inter Medium"/>
                <a:cs typeface="Inter Medium"/>
              </a:defRPr>
            </a:lvl7pPr>
            <a:lvl8pPr lvl="7">
              <a:spcBef>
                <a:spcPts val="0"/>
              </a:spcBef>
              <a:spcAft>
                <a:spcPts val="0"/>
              </a:spcAft>
              <a:buClr>
                <a:schemeClr val="dk1"/>
              </a:buClr>
              <a:buSzPts val="2600"/>
              <a:buFont typeface="Inter Medium"/>
              <a:buNone/>
              <a:defRPr sz="2600">
                <a:solidFill>
                  <a:schemeClr val="dk1"/>
                </a:solidFill>
                <a:latin typeface="Inter Medium"/>
                <a:ea typeface="Inter Medium"/>
                <a:cs typeface="Inter Medium"/>
              </a:defRPr>
            </a:lvl8pPr>
            <a:lvl9pPr lvl="8">
              <a:spcBef>
                <a:spcPts val="0"/>
              </a:spcBef>
              <a:spcAft>
                <a:spcPts val="0"/>
              </a:spcAft>
              <a:buClr>
                <a:schemeClr val="dk1"/>
              </a:buClr>
              <a:buSzPts val="2600"/>
              <a:buFont typeface="Inter Medium"/>
              <a:buNone/>
              <a:defRPr sz="2600">
                <a:solidFill>
                  <a:schemeClr val="dk1"/>
                </a:solidFill>
                <a:latin typeface="Inter Medium"/>
                <a:ea typeface="Inter Medium"/>
                <a:cs typeface="Inter Medium"/>
              </a:defRPr>
            </a:lvl9pPr>
          </a:lstStyle>
          <a:p>
            <a:pPr>
              <a:defRPr/>
            </a:pPr>
            <a:endParaRPr/>
          </a:p>
        </p:txBody>
      </p:sp>
      <p:sp>
        <p:nvSpPr>
          <p:cNvPr id="7" name="Google Shape;7;p1"/>
          <p:cNvSpPr txBox="1"/>
          <p:nvPr>
            <p:ph type="body" idx="1"/>
          </p:nvPr>
        </p:nvSpPr>
        <p:spPr bwMode="auto">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defRPr>
            </a:lvl1pPr>
            <a:lvl2pPr marL="914400" lvl="1"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defRPr>
            </a:lvl2pPr>
            <a:lvl3pPr marL="1371600" lvl="2"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defRPr>
            </a:lvl3pPr>
            <a:lvl4pPr marL="1828800" lvl="3"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defRPr>
            </a:lvl4pPr>
            <a:lvl5pPr marL="2286000" lvl="4"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defRPr>
            </a:lvl5pPr>
            <a:lvl6pPr marL="2743200" lvl="5"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defRPr>
            </a:lvl6pPr>
            <a:lvl7pPr marL="3200400" lvl="6"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defRPr>
            </a:lvl7pPr>
            <a:lvl8pPr marL="3657600" lvl="7"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defRPr>
            </a:lvl8pPr>
            <a:lvl9pPr marL="4114800" lvl="8"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defRPr>
            </a:lvl9pPr>
          </a:lstStyle>
          <a:p>
            <a:pPr>
              <a:defRPr/>
            </a:pP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hf dt="0" ftr="0" hdr="0" sldNum="1"/>
  <p:txStyles>
    <p:title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titleStyle>
    <p:body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bodyStyle>
    <p:other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simple-light-2">
    <p:bg>
      <p:bgPr shadeToTitle="0">
        <a:solidFill>
          <a:schemeClr val="dk1"/>
        </a:solidFill>
      </p:bgPr>
    </p:bg>
    <p:spTree>
      <p:nvGrpSpPr>
        <p:cNvPr id="1" name=""/>
        <p:cNvGrpSpPr/>
        <p:nvPr/>
      </p:nvGrpSpPr>
      <p:grpSpPr bwMode="auto">
        <a:xfrm>
          <a:off x="0" y="0"/>
          <a:ext cx="0" cy="0"/>
          <a:chOff x="0" y="0"/>
          <a:chExt cx="0" cy="0"/>
        </a:xfrm>
      </p:grpSpPr>
      <p:sp>
        <p:nvSpPr>
          <p:cNvPr id="123" name="Google Shape;123;p24"/>
          <p:cNvSpPr txBox="1"/>
          <p:nvPr>
            <p:ph type="title"/>
          </p:nvPr>
        </p:nvSpPr>
        <p:spPr bwMode="auto">
          <a:xfrm>
            <a:off x="713225" y="539500"/>
            <a:ext cx="7717500" cy="4824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lt1"/>
              </a:buClr>
              <a:buSzPts val="2400"/>
              <a:buFont typeface="Inter"/>
              <a:buNone/>
              <a:defRPr sz="2400" b="1">
                <a:solidFill>
                  <a:schemeClr val="lt1"/>
                </a:solidFill>
                <a:latin typeface="Inter"/>
                <a:ea typeface="Inter"/>
                <a:cs typeface="Inter"/>
              </a:defRPr>
            </a:lvl1pPr>
            <a:lvl2pPr lvl="1" algn="ctr">
              <a:spcBef>
                <a:spcPts val="0"/>
              </a:spcBef>
              <a:spcAft>
                <a:spcPts val="0"/>
              </a:spcAft>
              <a:buClr>
                <a:schemeClr val="lt1"/>
              </a:buClr>
              <a:buSzPts val="2400"/>
              <a:buFont typeface="Inter"/>
              <a:buNone/>
              <a:defRPr sz="2400" b="1">
                <a:solidFill>
                  <a:schemeClr val="lt1"/>
                </a:solidFill>
                <a:latin typeface="Inter"/>
                <a:ea typeface="Inter"/>
                <a:cs typeface="Inter"/>
              </a:defRPr>
            </a:lvl2pPr>
            <a:lvl3pPr lvl="2" algn="ctr">
              <a:spcBef>
                <a:spcPts val="0"/>
              </a:spcBef>
              <a:spcAft>
                <a:spcPts val="0"/>
              </a:spcAft>
              <a:buClr>
                <a:schemeClr val="lt1"/>
              </a:buClr>
              <a:buSzPts val="2400"/>
              <a:buFont typeface="Inter"/>
              <a:buNone/>
              <a:defRPr sz="2400" b="1">
                <a:solidFill>
                  <a:schemeClr val="lt1"/>
                </a:solidFill>
                <a:latin typeface="Inter"/>
                <a:ea typeface="Inter"/>
                <a:cs typeface="Inter"/>
              </a:defRPr>
            </a:lvl3pPr>
            <a:lvl4pPr lvl="3" algn="ctr">
              <a:spcBef>
                <a:spcPts val="0"/>
              </a:spcBef>
              <a:spcAft>
                <a:spcPts val="0"/>
              </a:spcAft>
              <a:buClr>
                <a:schemeClr val="lt1"/>
              </a:buClr>
              <a:buSzPts val="2400"/>
              <a:buFont typeface="Inter"/>
              <a:buNone/>
              <a:defRPr sz="2400" b="1">
                <a:solidFill>
                  <a:schemeClr val="lt1"/>
                </a:solidFill>
                <a:latin typeface="Inter"/>
                <a:ea typeface="Inter"/>
                <a:cs typeface="Inter"/>
              </a:defRPr>
            </a:lvl4pPr>
            <a:lvl5pPr lvl="4" algn="ctr">
              <a:spcBef>
                <a:spcPts val="0"/>
              </a:spcBef>
              <a:spcAft>
                <a:spcPts val="0"/>
              </a:spcAft>
              <a:buClr>
                <a:schemeClr val="lt1"/>
              </a:buClr>
              <a:buSzPts val="2400"/>
              <a:buFont typeface="Inter"/>
              <a:buNone/>
              <a:defRPr sz="2400" b="1">
                <a:solidFill>
                  <a:schemeClr val="lt1"/>
                </a:solidFill>
                <a:latin typeface="Inter"/>
                <a:ea typeface="Inter"/>
                <a:cs typeface="Inter"/>
              </a:defRPr>
            </a:lvl5pPr>
            <a:lvl6pPr lvl="5" algn="ctr">
              <a:spcBef>
                <a:spcPts val="0"/>
              </a:spcBef>
              <a:spcAft>
                <a:spcPts val="0"/>
              </a:spcAft>
              <a:buClr>
                <a:schemeClr val="lt1"/>
              </a:buClr>
              <a:buSzPts val="2400"/>
              <a:buFont typeface="Inter"/>
              <a:buNone/>
              <a:defRPr sz="2400" b="1">
                <a:solidFill>
                  <a:schemeClr val="lt1"/>
                </a:solidFill>
                <a:latin typeface="Inter"/>
                <a:ea typeface="Inter"/>
                <a:cs typeface="Inter"/>
              </a:defRPr>
            </a:lvl6pPr>
            <a:lvl7pPr lvl="6" algn="ctr">
              <a:spcBef>
                <a:spcPts val="0"/>
              </a:spcBef>
              <a:spcAft>
                <a:spcPts val="0"/>
              </a:spcAft>
              <a:buClr>
                <a:schemeClr val="lt1"/>
              </a:buClr>
              <a:buSzPts val="2400"/>
              <a:buFont typeface="Inter"/>
              <a:buNone/>
              <a:defRPr sz="2400" b="1">
                <a:solidFill>
                  <a:schemeClr val="lt1"/>
                </a:solidFill>
                <a:latin typeface="Inter"/>
                <a:ea typeface="Inter"/>
                <a:cs typeface="Inter"/>
              </a:defRPr>
            </a:lvl7pPr>
            <a:lvl8pPr lvl="7" algn="ctr">
              <a:spcBef>
                <a:spcPts val="0"/>
              </a:spcBef>
              <a:spcAft>
                <a:spcPts val="0"/>
              </a:spcAft>
              <a:buClr>
                <a:schemeClr val="lt1"/>
              </a:buClr>
              <a:buSzPts val="2400"/>
              <a:buFont typeface="Inter"/>
              <a:buNone/>
              <a:defRPr sz="2400" b="1">
                <a:solidFill>
                  <a:schemeClr val="lt1"/>
                </a:solidFill>
                <a:latin typeface="Inter"/>
                <a:ea typeface="Inter"/>
                <a:cs typeface="Inter"/>
              </a:defRPr>
            </a:lvl8pPr>
            <a:lvl9pPr lvl="8" algn="ctr">
              <a:spcBef>
                <a:spcPts val="0"/>
              </a:spcBef>
              <a:spcAft>
                <a:spcPts val="0"/>
              </a:spcAft>
              <a:buClr>
                <a:schemeClr val="lt1"/>
              </a:buClr>
              <a:buSzPts val="2400"/>
              <a:buFont typeface="Inter"/>
              <a:buNone/>
              <a:defRPr sz="2400" b="1">
                <a:solidFill>
                  <a:schemeClr val="lt1"/>
                </a:solidFill>
                <a:latin typeface="Inter"/>
                <a:ea typeface="Inter"/>
                <a:cs typeface="Inter"/>
              </a:defRPr>
            </a:lvl9pPr>
          </a:lstStyle>
          <a:p>
            <a:pPr>
              <a:defRPr/>
            </a:pPr>
            <a:endParaRPr/>
          </a:p>
        </p:txBody>
      </p:sp>
      <p:sp>
        <p:nvSpPr>
          <p:cNvPr id="124" name="Google Shape;124;p24"/>
          <p:cNvSpPr txBox="1"/>
          <p:nvPr>
            <p:ph type="body" idx="1"/>
          </p:nvPr>
        </p:nvSpPr>
        <p:spPr bwMode="auto">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a:lnSpc>
                <a:spcPct val="114999"/>
              </a:lnSpc>
              <a:spcBef>
                <a:spcPts val="0"/>
              </a:spcBef>
              <a:spcAft>
                <a:spcPts val="0"/>
              </a:spcAft>
              <a:buClr>
                <a:schemeClr val="lt1"/>
              </a:buClr>
              <a:buSzPts val="1100"/>
              <a:buFont typeface="Inter"/>
              <a:buChar char="●"/>
              <a:defRPr sz="1100">
                <a:solidFill>
                  <a:schemeClr val="lt1"/>
                </a:solidFill>
                <a:latin typeface="Inter"/>
                <a:ea typeface="Inter"/>
                <a:cs typeface="Inter"/>
              </a:defRPr>
            </a:lvl1pPr>
            <a:lvl2pPr marL="914400" lvl="1" indent="-298450">
              <a:lnSpc>
                <a:spcPct val="114999"/>
              </a:lnSpc>
              <a:spcBef>
                <a:spcPts val="0"/>
              </a:spcBef>
              <a:spcAft>
                <a:spcPts val="0"/>
              </a:spcAft>
              <a:buClr>
                <a:schemeClr val="lt1"/>
              </a:buClr>
              <a:buSzPts val="1100"/>
              <a:buFont typeface="Inter"/>
              <a:buChar char="○"/>
              <a:defRPr sz="1100">
                <a:solidFill>
                  <a:schemeClr val="lt1"/>
                </a:solidFill>
                <a:latin typeface="Inter"/>
                <a:ea typeface="Inter"/>
                <a:cs typeface="Inter"/>
              </a:defRPr>
            </a:lvl2pPr>
            <a:lvl3pPr marL="1371600" lvl="2" indent="-298450">
              <a:lnSpc>
                <a:spcPct val="114999"/>
              </a:lnSpc>
              <a:spcBef>
                <a:spcPts val="0"/>
              </a:spcBef>
              <a:spcAft>
                <a:spcPts val="0"/>
              </a:spcAft>
              <a:buClr>
                <a:schemeClr val="lt1"/>
              </a:buClr>
              <a:buSzPts val="1100"/>
              <a:buFont typeface="Inter"/>
              <a:buChar char="■"/>
              <a:defRPr sz="1100">
                <a:solidFill>
                  <a:schemeClr val="lt1"/>
                </a:solidFill>
                <a:latin typeface="Inter"/>
                <a:ea typeface="Inter"/>
                <a:cs typeface="Inter"/>
              </a:defRPr>
            </a:lvl3pPr>
            <a:lvl4pPr marL="1828800" lvl="3" indent="-298450">
              <a:lnSpc>
                <a:spcPct val="114999"/>
              </a:lnSpc>
              <a:spcBef>
                <a:spcPts val="0"/>
              </a:spcBef>
              <a:spcAft>
                <a:spcPts val="0"/>
              </a:spcAft>
              <a:buClr>
                <a:schemeClr val="lt1"/>
              </a:buClr>
              <a:buSzPts val="1100"/>
              <a:buFont typeface="Inter"/>
              <a:buChar char="●"/>
              <a:defRPr sz="1100">
                <a:solidFill>
                  <a:schemeClr val="lt1"/>
                </a:solidFill>
                <a:latin typeface="Inter"/>
                <a:ea typeface="Inter"/>
                <a:cs typeface="Inter"/>
              </a:defRPr>
            </a:lvl4pPr>
            <a:lvl5pPr marL="2286000" lvl="4" indent="-298450">
              <a:lnSpc>
                <a:spcPct val="114999"/>
              </a:lnSpc>
              <a:spcBef>
                <a:spcPts val="0"/>
              </a:spcBef>
              <a:spcAft>
                <a:spcPts val="0"/>
              </a:spcAft>
              <a:buClr>
                <a:schemeClr val="lt1"/>
              </a:buClr>
              <a:buSzPts val="1100"/>
              <a:buFont typeface="Inter"/>
              <a:buChar char="○"/>
              <a:defRPr sz="1100">
                <a:solidFill>
                  <a:schemeClr val="lt1"/>
                </a:solidFill>
                <a:latin typeface="Inter"/>
                <a:ea typeface="Inter"/>
                <a:cs typeface="Inter"/>
              </a:defRPr>
            </a:lvl5pPr>
            <a:lvl6pPr marL="2743200" lvl="5" indent="-298450">
              <a:lnSpc>
                <a:spcPct val="114999"/>
              </a:lnSpc>
              <a:spcBef>
                <a:spcPts val="0"/>
              </a:spcBef>
              <a:spcAft>
                <a:spcPts val="0"/>
              </a:spcAft>
              <a:buClr>
                <a:schemeClr val="lt1"/>
              </a:buClr>
              <a:buSzPts val="1100"/>
              <a:buFont typeface="Inter"/>
              <a:buChar char="■"/>
              <a:defRPr sz="1100">
                <a:solidFill>
                  <a:schemeClr val="lt1"/>
                </a:solidFill>
                <a:latin typeface="Inter"/>
                <a:ea typeface="Inter"/>
                <a:cs typeface="Inter"/>
              </a:defRPr>
            </a:lvl6pPr>
            <a:lvl7pPr marL="3200400" lvl="6" indent="-298450">
              <a:lnSpc>
                <a:spcPct val="114999"/>
              </a:lnSpc>
              <a:spcBef>
                <a:spcPts val="0"/>
              </a:spcBef>
              <a:spcAft>
                <a:spcPts val="0"/>
              </a:spcAft>
              <a:buClr>
                <a:schemeClr val="lt1"/>
              </a:buClr>
              <a:buSzPts val="1100"/>
              <a:buFont typeface="Inter"/>
              <a:buChar char="●"/>
              <a:defRPr sz="1100">
                <a:solidFill>
                  <a:schemeClr val="lt1"/>
                </a:solidFill>
                <a:latin typeface="Inter"/>
                <a:ea typeface="Inter"/>
                <a:cs typeface="Inter"/>
              </a:defRPr>
            </a:lvl7pPr>
            <a:lvl8pPr marL="3657600" lvl="7" indent="-298450">
              <a:lnSpc>
                <a:spcPct val="114999"/>
              </a:lnSpc>
              <a:spcBef>
                <a:spcPts val="0"/>
              </a:spcBef>
              <a:spcAft>
                <a:spcPts val="0"/>
              </a:spcAft>
              <a:buClr>
                <a:schemeClr val="lt1"/>
              </a:buClr>
              <a:buSzPts val="1100"/>
              <a:buFont typeface="Inter"/>
              <a:buChar char="○"/>
              <a:defRPr sz="1100">
                <a:solidFill>
                  <a:schemeClr val="lt1"/>
                </a:solidFill>
                <a:latin typeface="Inter"/>
                <a:ea typeface="Inter"/>
                <a:cs typeface="Inter"/>
              </a:defRPr>
            </a:lvl8pPr>
            <a:lvl9pPr marL="4114800" lvl="8" indent="-298450">
              <a:lnSpc>
                <a:spcPct val="114999"/>
              </a:lnSpc>
              <a:spcBef>
                <a:spcPts val="0"/>
              </a:spcBef>
              <a:spcAft>
                <a:spcPts val="0"/>
              </a:spcAft>
              <a:buClr>
                <a:schemeClr val="lt1"/>
              </a:buClr>
              <a:buSzPts val="1100"/>
              <a:buFont typeface="Inter"/>
              <a:buChar char="■"/>
              <a:defRPr sz="1100">
                <a:solidFill>
                  <a:schemeClr val="lt1"/>
                </a:solidFill>
                <a:latin typeface="Inter"/>
                <a:ea typeface="Inter"/>
                <a:cs typeface="Inter"/>
              </a:defRPr>
            </a:lvl9pPr>
          </a:lstStyle>
          <a:p>
            <a:pPr>
              <a:defRPr/>
            </a:pPr>
            <a:endParaRPr/>
          </a:p>
        </p:txBody>
      </p:sp>
    </p:spTree>
  </p:cSld>
  <p:clrMap bg1="lt1" tx1="dk1" bg2="dk2" tx2="lt2" accent1="accent1" accent2="accent2" accent3="accent3" accent4="accent4" accent5="accent5" accent6="accent6" hlink="hlink" folHlink="folHlink"/>
  <p:sldLayoutIdLst>
    <p:sldLayoutId id="2147483672" r:id="rId1"/>
    <p:sldLayoutId id="2147483673" r:id="rId2"/>
    <p:sldLayoutId id="2147483674" r:id="rId3"/>
  </p:sldLayoutIdLst>
  <p:hf dt="0" ftr="0" hdr="0" sldNum="1"/>
  <p:txStyles>
    <p:title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titleStyle>
    <p:body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bodyStyle>
    <p:other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9.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5.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lt1"/>
        </a:solidFill>
      </p:bgPr>
    </p:bg>
    <p:spTree>
      <p:nvGrpSpPr>
        <p:cNvPr id="1" name=""/>
        <p:cNvGrpSpPr/>
        <p:nvPr/>
      </p:nvGrpSpPr>
      <p:grpSpPr bwMode="auto">
        <a:xfrm>
          <a:off x="0" y="0"/>
          <a:ext cx="0" cy="0"/>
          <a:chOff x="0" y="0"/>
          <a:chExt cx="0" cy="0"/>
        </a:xfrm>
      </p:grpSpPr>
      <p:sp>
        <p:nvSpPr>
          <p:cNvPr id="137" name="Google Shape;137;p28"/>
          <p:cNvSpPr txBox="1"/>
          <p:nvPr>
            <p:ph type="ctrTitle"/>
          </p:nvPr>
        </p:nvSpPr>
        <p:spPr bwMode="auto">
          <a:xfrm>
            <a:off x="713224" y="1376916"/>
            <a:ext cx="5407800" cy="1662300"/>
          </a:xfrm>
          <a:prstGeom prst="rect">
            <a:avLst/>
          </a:prstGeom>
        </p:spPr>
        <p:txBody>
          <a:bodyPr spcFirstLastPara="1" wrap="square" lIns="91425" tIns="91425" rIns="91425" bIns="91425" anchor="b" anchorCtr="0">
            <a:noAutofit/>
          </a:bodyPr>
          <a:lstStyle/>
          <a:p>
            <a:pPr marL="0" lvl="0" indent="0" algn="l">
              <a:spcBef>
                <a:spcPts val="0"/>
              </a:spcBef>
              <a:spcAft>
                <a:spcPts val="0"/>
              </a:spcAft>
              <a:buNone/>
              <a:defRPr/>
            </a:pPr>
            <a:r>
              <a:rPr/>
              <a:t>Modulación de Señales en IoT</a:t>
            </a:r>
            <a:endParaRPr/>
          </a:p>
        </p:txBody>
      </p:sp>
      <p:sp>
        <p:nvSpPr>
          <p:cNvPr id="138" name="Google Shape;138;p28"/>
          <p:cNvSpPr txBox="1"/>
          <p:nvPr>
            <p:ph type="subTitle" idx="1"/>
          </p:nvPr>
        </p:nvSpPr>
        <p:spPr bwMode="auto">
          <a:xfrm>
            <a:off x="713226" y="3395547"/>
            <a:ext cx="6350100" cy="4311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i="1"/>
              <a:t>Juan Luis Serradilla Tormos</a:t>
            </a:r>
            <a:endParaRPr i="1"/>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dk1"/>
        </a:solidFill>
      </p:bgPr>
    </p:bg>
    <p:spTree>
      <p:nvGrpSpPr>
        <p:cNvPr id="1" name=""/>
        <p:cNvGrpSpPr/>
        <p:nvPr/>
      </p:nvGrpSpPr>
      <p:grpSpPr bwMode="auto">
        <a:xfrm>
          <a:off x="0" y="0"/>
          <a:ext cx="0" cy="0"/>
          <a:chOff x="0" y="0"/>
          <a:chExt cx="0" cy="0"/>
        </a:xfrm>
      </p:grpSpPr>
      <p:sp>
        <p:nvSpPr>
          <p:cNvPr id="1156108507" name="Google Shape;208;p34"/>
          <p:cNvSpPr txBox="1"/>
          <p:nvPr/>
        </p:nvSpPr>
        <p:spPr bwMode="auto">
          <a:xfrm>
            <a:off x="117900" y="4851000"/>
            <a:ext cx="1225199" cy="292500"/>
          </a:xfrm>
          <a:prstGeom prst="rect">
            <a:avLst/>
          </a:prstGeom>
          <a:noFill/>
          <a:ln>
            <a:noFill/>
          </a:ln>
        </p:spPr>
        <p:txBody>
          <a:bodyPr spcFirstLastPara="1" wrap="square" lIns="91423" tIns="91423" rIns="91423" bIns="91423" anchor="b" anchorCtr="0">
            <a:noAutofit/>
          </a:bodyPr>
          <a:lstStyle/>
          <a:p>
            <a:pPr marL="0" lvl="0" indent="0" algn="l">
              <a:spcBef>
                <a:spcPts val="0"/>
              </a:spcBef>
              <a:spcAft>
                <a:spcPts val="0"/>
              </a:spcAft>
              <a:buNone/>
              <a:defRPr/>
            </a:pPr>
            <a:r>
              <a:rPr sz="700">
                <a:solidFill>
                  <a:schemeClr val="lt1"/>
                </a:solidFill>
                <a:latin typeface="Roboto"/>
                <a:ea typeface="Roboto"/>
                <a:cs typeface="Roboto"/>
              </a:rPr>
              <a:t>05/2025</a:t>
            </a:r>
            <a:endParaRPr sz="700">
              <a:solidFill>
                <a:schemeClr val="lt1"/>
              </a:solidFill>
              <a:latin typeface="Roboto"/>
              <a:ea typeface="Roboto"/>
              <a:cs typeface="Roboto"/>
            </a:endParaRPr>
          </a:p>
        </p:txBody>
      </p:sp>
      <p:sp>
        <p:nvSpPr>
          <p:cNvPr id="587709344" name="Google Shape;211;p34"/>
          <p:cNvSpPr txBox="1"/>
          <p:nvPr>
            <p:ph type="title"/>
          </p:nvPr>
        </p:nvSpPr>
        <p:spPr bwMode="auto">
          <a:xfrm>
            <a:off x="720000" y="445024"/>
            <a:ext cx="7704000" cy="572699"/>
          </a:xfrm>
          <a:prstGeom prst="rect">
            <a:avLst/>
          </a:prstGeom>
        </p:spPr>
        <p:txBody>
          <a:bodyPr spcFirstLastPara="1" wrap="square" lIns="91423" tIns="91423" rIns="91423" bIns="91423" anchor="t" anchorCtr="0">
            <a:noAutofit/>
          </a:bodyPr>
          <a:lstStyle/>
          <a:p>
            <a:pPr marL="0" lvl="0" indent="0" algn="l">
              <a:spcBef>
                <a:spcPts val="0"/>
              </a:spcBef>
              <a:spcAft>
                <a:spcPts val="0"/>
              </a:spcAft>
              <a:buNone/>
              <a:defRPr/>
            </a:pPr>
            <a:r>
              <a:rPr sz="2800" b="1"/>
              <a:t>Modulación </a:t>
            </a:r>
            <a:r>
              <a:rPr sz="2800" b="1"/>
              <a:t>OFDM</a:t>
            </a:r>
            <a:endParaRPr b="1"/>
          </a:p>
        </p:txBody>
      </p:sp>
      <p:sp>
        <p:nvSpPr>
          <p:cNvPr id="932968477" name="Google Shape;213;p34"/>
          <p:cNvSpPr txBox="1"/>
          <p:nvPr>
            <p:ph type="subTitle" idx="2"/>
          </p:nvPr>
        </p:nvSpPr>
        <p:spPr bwMode="auto">
          <a:xfrm flipH="0" flipV="0">
            <a:off x="719974" y="1219911"/>
            <a:ext cx="4154087" cy="923400"/>
          </a:xfrm>
          <a:prstGeom prst="rect">
            <a:avLst/>
          </a:prstGeom>
        </p:spPr>
        <p:txBody>
          <a:bodyPr spcFirstLastPara="1" wrap="square" lIns="91423" tIns="91423" rIns="91423" bIns="91423" anchor="t" anchorCtr="0">
            <a:noAutofit/>
          </a:bodyPr>
          <a:lstStyle/>
          <a:p>
            <a:pPr marL="0" lvl="0" indent="0" algn="just">
              <a:spcBef>
                <a:spcPts val="0"/>
              </a:spcBef>
              <a:spcAft>
                <a:spcPts val="0"/>
              </a:spcAft>
              <a:buNone/>
              <a:defRPr/>
            </a:pPr>
            <a:r>
              <a:rPr sz="1600"/>
              <a:t>Se usan múltiples subportadoras ortogonales para transmitir la información.</a:t>
            </a:r>
            <a:endParaRPr sz="1600"/>
          </a:p>
        </p:txBody>
      </p:sp>
      <p:sp>
        <p:nvSpPr>
          <p:cNvPr id="196602611" name="Google Shape;213;p34"/>
          <p:cNvSpPr txBox="1"/>
          <p:nvPr/>
        </p:nvSpPr>
        <p:spPr bwMode="auto">
          <a:xfrm flipH="0" flipV="0">
            <a:off x="5436258" y="1219911"/>
            <a:ext cx="3093071" cy="1533744"/>
          </a:xfrm>
          <a:prstGeom prst="rect">
            <a:avLst/>
          </a:prstGeom>
        </p:spPr>
        <p:txBody>
          <a:bodyPr spcFirstLastPara="1" wrap="square" lIns="91423" tIns="91423" rIns="91423" bIns="91423" anchor="t" anchorCtr="0">
            <a:noAutofit/>
          </a:bodyPr>
          <a:lstStyle>
            <a:defPPr marR="0" lvl="0" algn="l">
              <a:lnSpc>
                <a:spcPct val="100000"/>
              </a:lnSpc>
              <a:spcBef>
                <a:spcPts val="0"/>
              </a:spcBef>
              <a:spcAft>
                <a:spcPts val="0"/>
              </a:spcAft>
            </a:defPPr>
            <a:lvl1pPr marL="457200" marR="0" lvl="0" indent="-304799" algn="l">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1pPr>
            <a:lvl2pPr marL="914400" marR="0" lvl="1"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2pPr>
            <a:lvl3pPr marL="1371600" marR="0" lvl="2"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3pPr>
            <a:lvl4pPr marL="1828800" marR="0" lvl="3"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4pPr>
            <a:lvl5pPr marL="2286000" marR="0" lvl="4"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5pPr>
            <a:lvl6pPr marL="2743200" marR="0" lvl="5"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6pPr>
            <a:lvl7pPr marL="3200400" marR="0" lvl="6"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7pPr>
            <a:lvl8pPr marL="3657600" marR="0" lvl="7"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8pPr>
            <a:lvl9pPr marL="4114800" marR="0" lvl="8"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9pPr>
          </a:lstStyle>
          <a:p>
            <a:pPr marL="0" lvl="0" indent="0" algn="just">
              <a:lnSpc>
                <a:spcPct val="150000"/>
              </a:lnSpc>
              <a:spcBef>
                <a:spcPts val="0"/>
              </a:spcBef>
              <a:spcAft>
                <a:spcPts val="0"/>
              </a:spcAft>
              <a:buNone/>
              <a:defRPr/>
            </a:pPr>
            <a:r>
              <a:rPr sz="1600" b="1"/>
              <a:t>Ventajas:</a:t>
            </a:r>
            <a:endParaRPr sz="1600" b="1"/>
          </a:p>
          <a:p>
            <a:pPr marL="261849" lvl="0" indent="-261849" algn="just">
              <a:lnSpc>
                <a:spcPct val="150000"/>
              </a:lnSpc>
              <a:spcBef>
                <a:spcPts val="0"/>
              </a:spcBef>
              <a:spcAft>
                <a:spcPts val="0"/>
              </a:spcAft>
              <a:buClr>
                <a:schemeClr val="dk1"/>
              </a:buClr>
              <a:buSzPts val="1200"/>
              <a:buFont typeface="Arial"/>
              <a:buChar char="•"/>
              <a:defRPr/>
            </a:pPr>
            <a:r>
              <a:rPr sz="1600" b="0"/>
              <a:t>Gran eficiencia espectral</a:t>
            </a:r>
            <a:endParaRPr sz="1600" b="0"/>
          </a:p>
          <a:p>
            <a:pPr marL="261849" lvl="0" indent="-261849" algn="just">
              <a:lnSpc>
                <a:spcPct val="150000"/>
              </a:lnSpc>
              <a:spcBef>
                <a:spcPts val="0"/>
              </a:spcBef>
              <a:spcAft>
                <a:spcPts val="0"/>
              </a:spcAft>
              <a:buClr>
                <a:schemeClr val="dk1"/>
              </a:buClr>
              <a:buSzPts val="1200"/>
              <a:buFont typeface="Arial"/>
              <a:buChar char="•"/>
              <a:defRPr/>
            </a:pPr>
            <a:r>
              <a:rPr sz="1600" b="0"/>
              <a:t>Resistencia al ruido</a:t>
            </a:r>
            <a:endParaRPr sz="1600" b="0"/>
          </a:p>
          <a:p>
            <a:pPr marL="261849" lvl="0" indent="-261849" algn="just">
              <a:lnSpc>
                <a:spcPct val="150000"/>
              </a:lnSpc>
              <a:spcBef>
                <a:spcPts val="0"/>
              </a:spcBef>
              <a:spcAft>
                <a:spcPts val="0"/>
              </a:spcAft>
              <a:buClr>
                <a:schemeClr val="dk1"/>
              </a:buClr>
              <a:buSzPts val="1200"/>
              <a:buFont typeface="Arial"/>
              <a:buChar char="•"/>
              <a:defRPr/>
            </a:pPr>
            <a:r>
              <a:rPr sz="1600" b="0"/>
              <a:t>Recepción sencilla</a:t>
            </a:r>
            <a:endParaRPr sz="1600" b="0"/>
          </a:p>
        </p:txBody>
      </p:sp>
      <p:sp>
        <p:nvSpPr>
          <p:cNvPr id="330206669" name="Google Shape;213;p34"/>
          <p:cNvSpPr txBox="1"/>
          <p:nvPr/>
        </p:nvSpPr>
        <p:spPr bwMode="auto">
          <a:xfrm flipH="0" flipV="0">
            <a:off x="5519212" y="2779245"/>
            <a:ext cx="3010117" cy="1920134"/>
          </a:xfrm>
          <a:prstGeom prst="rect">
            <a:avLst/>
          </a:prstGeom>
        </p:spPr>
        <p:txBody>
          <a:bodyPr spcFirstLastPara="1" wrap="square" lIns="91423" tIns="91423" rIns="91423" bIns="91423" anchor="t" anchorCtr="0">
            <a:noAutofit/>
          </a:bodyPr>
          <a:lstStyle>
            <a:defPPr marR="0" lvl="0" algn="l">
              <a:lnSpc>
                <a:spcPct val="100000"/>
              </a:lnSpc>
              <a:spcBef>
                <a:spcPts val="0"/>
              </a:spcBef>
              <a:spcAft>
                <a:spcPts val="0"/>
              </a:spcAft>
            </a:defPPr>
            <a:lvl1pPr marL="457200" marR="0" lvl="0" indent="-304799" algn="l">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1pPr>
            <a:lvl2pPr marL="914400" marR="0" lvl="1"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2pPr>
            <a:lvl3pPr marL="1371600" marR="0" lvl="2"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3pPr>
            <a:lvl4pPr marL="1828800" marR="0" lvl="3"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4pPr>
            <a:lvl5pPr marL="2286000" marR="0" lvl="4"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5pPr>
            <a:lvl6pPr marL="2743200" marR="0" lvl="5"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6pPr>
            <a:lvl7pPr marL="3200400" marR="0" lvl="6"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7pPr>
            <a:lvl8pPr marL="3657600" marR="0" lvl="7"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8pPr>
            <a:lvl9pPr marL="4114800" marR="0" lvl="8"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9pPr>
          </a:lstStyle>
          <a:p>
            <a:pPr marL="0" lvl="0" indent="0" algn="just">
              <a:lnSpc>
                <a:spcPct val="150000"/>
              </a:lnSpc>
              <a:spcBef>
                <a:spcPts val="0"/>
              </a:spcBef>
              <a:spcAft>
                <a:spcPts val="0"/>
              </a:spcAft>
              <a:buNone/>
              <a:defRPr/>
            </a:pPr>
            <a:r>
              <a:rPr sz="1600" b="1"/>
              <a:t>Desventajas</a:t>
            </a:r>
            <a:r>
              <a:rPr sz="1600" b="1"/>
              <a:t>:</a:t>
            </a:r>
            <a:endParaRPr sz="1600" b="1"/>
          </a:p>
          <a:p>
            <a:pPr marL="261849" lvl="0" indent="-261849" algn="just">
              <a:lnSpc>
                <a:spcPct val="150000"/>
              </a:lnSpc>
              <a:spcBef>
                <a:spcPts val="0"/>
              </a:spcBef>
              <a:spcAft>
                <a:spcPts val="0"/>
              </a:spcAft>
              <a:buClr>
                <a:schemeClr val="dk1"/>
              </a:buClr>
              <a:buSzPts val="1200"/>
              <a:buFont typeface="Arial"/>
              <a:buChar char="•"/>
              <a:defRPr/>
            </a:pPr>
            <a:r>
              <a:rPr sz="1600" b="0"/>
              <a:t>Alta relación potencia pico</a:t>
            </a:r>
            <a:endParaRPr sz="1600" b="0"/>
          </a:p>
          <a:p>
            <a:pPr marL="261849" lvl="0" indent="-261849" algn="just">
              <a:lnSpc>
                <a:spcPct val="150000"/>
              </a:lnSpc>
              <a:spcBef>
                <a:spcPts val="0"/>
              </a:spcBef>
              <a:spcAft>
                <a:spcPts val="0"/>
              </a:spcAft>
              <a:buClr>
                <a:schemeClr val="dk1"/>
              </a:buClr>
              <a:buSzPts val="1200"/>
              <a:buFont typeface="Arial"/>
              <a:buChar char="•"/>
              <a:defRPr/>
            </a:pPr>
            <a:r>
              <a:rPr sz="1600" b="0"/>
              <a:t>Sensible al desplazamiento de frecuencias y deriva</a:t>
            </a:r>
            <a:endParaRPr sz="1600" b="0"/>
          </a:p>
          <a:p>
            <a:pPr marL="261849" lvl="0" indent="-261849" algn="just">
              <a:lnSpc>
                <a:spcPct val="150000"/>
              </a:lnSpc>
              <a:spcBef>
                <a:spcPts val="0"/>
              </a:spcBef>
              <a:spcAft>
                <a:spcPts val="0"/>
              </a:spcAft>
              <a:buClr>
                <a:schemeClr val="dk1"/>
              </a:buClr>
              <a:buSzPts val="1200"/>
              <a:buFont typeface="Arial"/>
              <a:buChar char="•"/>
              <a:defRPr/>
            </a:pPr>
            <a:r>
              <a:rPr sz="1600" b="0"/>
              <a:t>Necesidad de FFT e IFTT</a:t>
            </a:r>
            <a:endParaRPr sz="1600" b="0"/>
          </a:p>
        </p:txBody>
      </p:sp>
      <p:pic>
        <p:nvPicPr>
          <p:cNvPr id="1232817976" name=""/>
          <p:cNvPicPr>
            <a:picLocks noChangeAspect="1"/>
          </p:cNvPicPr>
          <p:nvPr/>
        </p:nvPicPr>
        <p:blipFill>
          <a:blip r:embed="rId3"/>
          <a:stretch/>
        </p:blipFill>
        <p:spPr bwMode="auto">
          <a:xfrm flipH="0" flipV="0">
            <a:off x="730498" y="2547383"/>
            <a:ext cx="4143561" cy="2151995"/>
          </a:xfrm>
          <a:prstGeom prst="rect">
            <a:avLst/>
          </a:prstGeom>
        </p:spPr>
      </p:pic>
      <p:pic>
        <p:nvPicPr>
          <p:cNvPr id="448749784" name=""/>
          <p:cNvPicPr>
            <a:picLocks noChangeAspect="1"/>
          </p:cNvPicPr>
          <p:nvPr/>
        </p:nvPicPr>
        <p:blipFill>
          <a:blip r:embed="rId4"/>
          <a:stretch/>
        </p:blipFill>
        <p:spPr bwMode="auto">
          <a:xfrm flipH="0" flipV="0">
            <a:off x="1218746" y="1927150"/>
            <a:ext cx="3156540" cy="520552"/>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dk1"/>
        </a:solidFill>
      </p:bgPr>
    </p:bg>
    <p:spTree>
      <p:nvGrpSpPr>
        <p:cNvPr id="1" name=""/>
        <p:cNvGrpSpPr/>
        <p:nvPr/>
      </p:nvGrpSpPr>
      <p:grpSpPr bwMode="auto">
        <a:xfrm>
          <a:off x="0" y="0"/>
          <a:ext cx="0" cy="0"/>
          <a:chOff x="0" y="0"/>
          <a:chExt cx="0" cy="0"/>
        </a:xfrm>
      </p:grpSpPr>
      <p:sp>
        <p:nvSpPr>
          <p:cNvPr id="729493793" name="Google Shape;208;p34"/>
          <p:cNvSpPr txBox="1"/>
          <p:nvPr/>
        </p:nvSpPr>
        <p:spPr bwMode="auto">
          <a:xfrm>
            <a:off x="117900" y="4851000"/>
            <a:ext cx="1225199" cy="292500"/>
          </a:xfrm>
          <a:prstGeom prst="rect">
            <a:avLst/>
          </a:prstGeom>
          <a:noFill/>
          <a:ln>
            <a:noFill/>
          </a:ln>
        </p:spPr>
        <p:txBody>
          <a:bodyPr spcFirstLastPara="1" wrap="square" lIns="91423" tIns="91423" rIns="91423" bIns="91423" anchor="b" anchorCtr="0">
            <a:noAutofit/>
          </a:bodyPr>
          <a:lstStyle/>
          <a:p>
            <a:pPr marL="0" lvl="0" indent="0" algn="l">
              <a:spcBef>
                <a:spcPts val="0"/>
              </a:spcBef>
              <a:spcAft>
                <a:spcPts val="0"/>
              </a:spcAft>
              <a:buNone/>
              <a:defRPr/>
            </a:pPr>
            <a:r>
              <a:rPr sz="700">
                <a:solidFill>
                  <a:schemeClr val="lt1"/>
                </a:solidFill>
                <a:latin typeface="Roboto"/>
                <a:ea typeface="Roboto"/>
                <a:cs typeface="Roboto"/>
              </a:rPr>
              <a:t>05/2025</a:t>
            </a:r>
            <a:endParaRPr sz="700">
              <a:solidFill>
                <a:schemeClr val="lt1"/>
              </a:solidFill>
              <a:latin typeface="Roboto"/>
              <a:ea typeface="Roboto"/>
              <a:cs typeface="Roboto"/>
            </a:endParaRPr>
          </a:p>
        </p:txBody>
      </p:sp>
      <p:sp>
        <p:nvSpPr>
          <p:cNvPr id="1521011543" name="Google Shape;211;p34"/>
          <p:cNvSpPr txBox="1"/>
          <p:nvPr>
            <p:ph type="title"/>
          </p:nvPr>
        </p:nvSpPr>
        <p:spPr bwMode="auto">
          <a:xfrm>
            <a:off x="720000" y="445024"/>
            <a:ext cx="7704000" cy="572699"/>
          </a:xfrm>
          <a:prstGeom prst="rect">
            <a:avLst/>
          </a:prstGeom>
        </p:spPr>
        <p:txBody>
          <a:bodyPr spcFirstLastPara="1" wrap="square" lIns="91423" tIns="91423" rIns="91423" bIns="91423" anchor="t" anchorCtr="0">
            <a:noAutofit/>
          </a:bodyPr>
          <a:lstStyle/>
          <a:p>
            <a:pPr marL="0" lvl="0" indent="0" algn="l">
              <a:spcBef>
                <a:spcPts val="0"/>
              </a:spcBef>
              <a:spcAft>
                <a:spcPts val="0"/>
              </a:spcAft>
              <a:buNone/>
              <a:defRPr/>
            </a:pPr>
            <a:r>
              <a:rPr sz="2800" b="1"/>
              <a:t>Modulación </a:t>
            </a:r>
            <a:r>
              <a:rPr sz="2800" b="1"/>
              <a:t>CSS</a:t>
            </a:r>
            <a:endParaRPr b="1"/>
          </a:p>
        </p:txBody>
      </p:sp>
      <p:sp>
        <p:nvSpPr>
          <p:cNvPr id="1465075741" name="Google Shape;213;p34"/>
          <p:cNvSpPr txBox="1"/>
          <p:nvPr>
            <p:ph type="subTitle" idx="2"/>
          </p:nvPr>
        </p:nvSpPr>
        <p:spPr bwMode="auto">
          <a:xfrm flipH="0" flipV="0">
            <a:off x="719974" y="1219911"/>
            <a:ext cx="4154087" cy="1533744"/>
          </a:xfrm>
          <a:prstGeom prst="rect">
            <a:avLst/>
          </a:prstGeom>
        </p:spPr>
        <p:txBody>
          <a:bodyPr spcFirstLastPara="1" wrap="square" lIns="91423" tIns="91423" rIns="91423" bIns="91423" anchor="t" anchorCtr="0">
            <a:noAutofit/>
          </a:bodyPr>
          <a:lstStyle/>
          <a:p>
            <a:pPr marL="0" lvl="0" indent="0" algn="just">
              <a:lnSpc>
                <a:spcPct val="150000"/>
              </a:lnSpc>
              <a:spcBef>
                <a:spcPts val="0"/>
              </a:spcBef>
              <a:spcAft>
                <a:spcPts val="0"/>
              </a:spcAft>
              <a:buNone/>
              <a:defRPr/>
            </a:pPr>
            <a:r>
              <a:rPr sz="1600"/>
              <a:t>Se utilizan chirps para representar símbolos que enviarán la información. Se usa la frecuencia iniciar del chirp para saber el símbolo codificado.</a:t>
            </a:r>
            <a:endParaRPr sz="1600"/>
          </a:p>
        </p:txBody>
      </p:sp>
      <p:sp>
        <p:nvSpPr>
          <p:cNvPr id="392032851" name="Google Shape;213;p34"/>
          <p:cNvSpPr txBox="1"/>
          <p:nvPr/>
        </p:nvSpPr>
        <p:spPr bwMode="auto">
          <a:xfrm flipH="0" flipV="0">
            <a:off x="5436258" y="1219911"/>
            <a:ext cx="3093071" cy="1533744"/>
          </a:xfrm>
          <a:prstGeom prst="rect">
            <a:avLst/>
          </a:prstGeom>
        </p:spPr>
        <p:txBody>
          <a:bodyPr spcFirstLastPara="1" wrap="square" lIns="91423" tIns="91423" rIns="91423" bIns="91423" anchor="t" anchorCtr="0">
            <a:noAutofit/>
          </a:bodyPr>
          <a:lstStyle>
            <a:defPPr marR="0" lvl="0" algn="l">
              <a:lnSpc>
                <a:spcPct val="100000"/>
              </a:lnSpc>
              <a:spcBef>
                <a:spcPts val="0"/>
              </a:spcBef>
              <a:spcAft>
                <a:spcPts val="0"/>
              </a:spcAft>
            </a:defPPr>
            <a:lvl1pPr marL="457200" marR="0" lvl="0" indent="-304799" algn="l">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1pPr>
            <a:lvl2pPr marL="914400" marR="0" lvl="1"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2pPr>
            <a:lvl3pPr marL="1371600" marR="0" lvl="2"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3pPr>
            <a:lvl4pPr marL="1828800" marR="0" lvl="3"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4pPr>
            <a:lvl5pPr marL="2286000" marR="0" lvl="4"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5pPr>
            <a:lvl6pPr marL="2743200" marR="0" lvl="5"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6pPr>
            <a:lvl7pPr marL="3200400" marR="0" lvl="6"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7pPr>
            <a:lvl8pPr marL="3657600" marR="0" lvl="7"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8pPr>
            <a:lvl9pPr marL="4114800" marR="0" lvl="8"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9pPr>
          </a:lstStyle>
          <a:p>
            <a:pPr marL="0" lvl="0" indent="0" algn="just">
              <a:lnSpc>
                <a:spcPct val="150000"/>
              </a:lnSpc>
              <a:spcBef>
                <a:spcPts val="0"/>
              </a:spcBef>
              <a:spcAft>
                <a:spcPts val="0"/>
              </a:spcAft>
              <a:buNone/>
              <a:defRPr/>
            </a:pPr>
            <a:r>
              <a:rPr sz="1600" b="1"/>
              <a:t>Ventajas:</a:t>
            </a:r>
            <a:endParaRPr sz="1600" b="1"/>
          </a:p>
          <a:p>
            <a:pPr marL="261849" lvl="0" indent="-261849" algn="just">
              <a:lnSpc>
                <a:spcPct val="150000"/>
              </a:lnSpc>
              <a:spcBef>
                <a:spcPts val="0"/>
              </a:spcBef>
              <a:spcAft>
                <a:spcPts val="0"/>
              </a:spcAft>
              <a:buClr>
                <a:schemeClr val="dk1"/>
              </a:buClr>
              <a:buSzPts val="1200"/>
              <a:buFont typeface="Arial"/>
              <a:buChar char="•"/>
              <a:defRPr/>
            </a:pPr>
            <a:r>
              <a:rPr sz="1600" b="0"/>
              <a:t>Resistente al ruido</a:t>
            </a:r>
            <a:endParaRPr sz="1600" b="0"/>
          </a:p>
          <a:p>
            <a:pPr marL="261849" lvl="0" indent="-261849" algn="just">
              <a:lnSpc>
                <a:spcPct val="150000"/>
              </a:lnSpc>
              <a:spcBef>
                <a:spcPts val="0"/>
              </a:spcBef>
              <a:spcAft>
                <a:spcPts val="0"/>
              </a:spcAft>
              <a:buClr>
                <a:schemeClr val="dk1"/>
              </a:buClr>
              <a:buSzPts val="1200"/>
              <a:buFont typeface="Arial"/>
              <a:buChar char="•"/>
              <a:defRPr/>
            </a:pPr>
            <a:r>
              <a:rPr sz="1600" b="0"/>
              <a:t>Alta eficiencia energética</a:t>
            </a:r>
            <a:endParaRPr sz="1600" b="0"/>
          </a:p>
          <a:p>
            <a:pPr marL="261849" lvl="0" indent="-261849" algn="just">
              <a:lnSpc>
                <a:spcPct val="150000"/>
              </a:lnSpc>
              <a:spcBef>
                <a:spcPts val="0"/>
              </a:spcBef>
              <a:spcAft>
                <a:spcPts val="0"/>
              </a:spcAft>
              <a:buClr>
                <a:schemeClr val="dk1"/>
              </a:buClr>
              <a:buSzPts val="1200"/>
              <a:buFont typeface="Arial"/>
              <a:buChar char="•"/>
              <a:defRPr/>
            </a:pPr>
            <a:r>
              <a:rPr sz="1600" b="0"/>
              <a:t>Varios dispositivos</a:t>
            </a:r>
            <a:endParaRPr sz="1600" b="0"/>
          </a:p>
        </p:txBody>
      </p:sp>
      <p:sp>
        <p:nvSpPr>
          <p:cNvPr id="1058797428" name="Google Shape;213;p34"/>
          <p:cNvSpPr txBox="1"/>
          <p:nvPr/>
        </p:nvSpPr>
        <p:spPr bwMode="auto">
          <a:xfrm flipH="0" flipV="0">
            <a:off x="5519212" y="2809033"/>
            <a:ext cx="3010117" cy="1920134"/>
          </a:xfrm>
          <a:prstGeom prst="rect">
            <a:avLst/>
          </a:prstGeom>
        </p:spPr>
        <p:txBody>
          <a:bodyPr spcFirstLastPara="1" wrap="square" lIns="91423" tIns="91423" rIns="91423" bIns="91423" anchor="t" anchorCtr="0">
            <a:noAutofit/>
          </a:bodyPr>
          <a:lstStyle>
            <a:defPPr marR="0" lvl="0" algn="l">
              <a:lnSpc>
                <a:spcPct val="100000"/>
              </a:lnSpc>
              <a:spcBef>
                <a:spcPts val="0"/>
              </a:spcBef>
              <a:spcAft>
                <a:spcPts val="0"/>
              </a:spcAft>
            </a:defPPr>
            <a:lvl1pPr marL="457200" marR="0" lvl="0" indent="-304799" algn="l">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1pPr>
            <a:lvl2pPr marL="914400" marR="0" lvl="1"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2pPr>
            <a:lvl3pPr marL="1371600" marR="0" lvl="2"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3pPr>
            <a:lvl4pPr marL="1828800" marR="0" lvl="3"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4pPr>
            <a:lvl5pPr marL="2286000" marR="0" lvl="4"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5pPr>
            <a:lvl6pPr marL="2743200" marR="0" lvl="5"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6pPr>
            <a:lvl7pPr marL="3200400" marR="0" lvl="6"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7pPr>
            <a:lvl8pPr marL="3657600" marR="0" lvl="7"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8pPr>
            <a:lvl9pPr marL="4114800" marR="0" lvl="8"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9pPr>
          </a:lstStyle>
          <a:p>
            <a:pPr marL="0" lvl="0" indent="0" algn="just">
              <a:lnSpc>
                <a:spcPct val="150000"/>
              </a:lnSpc>
              <a:spcBef>
                <a:spcPts val="0"/>
              </a:spcBef>
              <a:spcAft>
                <a:spcPts val="0"/>
              </a:spcAft>
              <a:buNone/>
              <a:defRPr/>
            </a:pPr>
            <a:r>
              <a:rPr sz="1600" b="1"/>
              <a:t>Desventajas</a:t>
            </a:r>
            <a:r>
              <a:rPr sz="1600" b="1"/>
              <a:t>:</a:t>
            </a:r>
            <a:endParaRPr sz="1600" b="1"/>
          </a:p>
          <a:p>
            <a:pPr marL="261849" lvl="0" indent="-261849" algn="just">
              <a:lnSpc>
                <a:spcPct val="150000"/>
              </a:lnSpc>
              <a:spcBef>
                <a:spcPts val="0"/>
              </a:spcBef>
              <a:spcAft>
                <a:spcPts val="0"/>
              </a:spcAft>
              <a:buClr>
                <a:schemeClr val="dk1"/>
              </a:buClr>
              <a:buSzPts val="1200"/>
              <a:buFont typeface="Arial"/>
              <a:buChar char="•"/>
              <a:defRPr/>
            </a:pPr>
            <a:r>
              <a:rPr sz="1600" b="0"/>
              <a:t>Velocidad de datos baja</a:t>
            </a:r>
            <a:endParaRPr sz="1600" b="0"/>
          </a:p>
          <a:p>
            <a:pPr marL="261849" lvl="0" indent="-261849" algn="just">
              <a:lnSpc>
                <a:spcPct val="150000"/>
              </a:lnSpc>
              <a:spcBef>
                <a:spcPts val="0"/>
              </a:spcBef>
              <a:spcAft>
                <a:spcPts val="0"/>
              </a:spcAft>
              <a:buClr>
                <a:schemeClr val="dk1"/>
              </a:buClr>
              <a:buSzPts val="1200"/>
              <a:buFont typeface="Arial"/>
              <a:buChar char="•"/>
              <a:defRPr/>
            </a:pPr>
            <a:r>
              <a:rPr sz="1600" b="0"/>
              <a:t>Procesamiento de chirp complejo</a:t>
            </a:r>
            <a:endParaRPr sz="1600" b="0"/>
          </a:p>
        </p:txBody>
      </p:sp>
      <p:pic>
        <p:nvPicPr>
          <p:cNvPr id="1945572263" name=""/>
          <p:cNvPicPr>
            <a:picLocks noChangeAspect="1"/>
          </p:cNvPicPr>
          <p:nvPr/>
        </p:nvPicPr>
        <p:blipFill>
          <a:blip r:embed="rId3"/>
          <a:stretch/>
        </p:blipFill>
        <p:spPr bwMode="auto">
          <a:xfrm flipH="0" flipV="0">
            <a:off x="719974" y="2867955"/>
            <a:ext cx="4154087" cy="1676399"/>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lt1"/>
        </a:solidFill>
      </p:bgPr>
    </p:bg>
    <p:spTree>
      <p:nvGrpSpPr>
        <p:cNvPr id="1" name=""/>
        <p:cNvGrpSpPr/>
        <p:nvPr/>
      </p:nvGrpSpPr>
      <p:grpSpPr bwMode="auto">
        <a:xfrm>
          <a:off x="0" y="0"/>
          <a:ext cx="0" cy="0"/>
          <a:chOff x="0" y="0"/>
          <a:chExt cx="0" cy="0"/>
        </a:xfrm>
      </p:grpSpPr>
      <p:sp>
        <p:nvSpPr>
          <p:cNvPr id="84255380" name="Google Shape;189;p32"/>
          <p:cNvSpPr txBox="1"/>
          <p:nvPr/>
        </p:nvSpPr>
        <p:spPr bwMode="auto">
          <a:xfrm>
            <a:off x="117900" y="4851000"/>
            <a:ext cx="1225199" cy="292500"/>
          </a:xfrm>
          <a:prstGeom prst="rect">
            <a:avLst/>
          </a:prstGeom>
          <a:noFill/>
          <a:ln>
            <a:noFill/>
          </a:ln>
        </p:spPr>
        <p:txBody>
          <a:bodyPr spcFirstLastPara="1" wrap="square" lIns="91423" tIns="91423" rIns="91423" bIns="91423" anchor="b" anchorCtr="0">
            <a:noAutofit/>
          </a:bodyPr>
          <a:lstStyle/>
          <a:p>
            <a:pPr marL="0" lvl="0" indent="0" algn="l">
              <a:spcBef>
                <a:spcPts val="0"/>
              </a:spcBef>
              <a:spcAft>
                <a:spcPts val="0"/>
              </a:spcAft>
              <a:buNone/>
              <a:defRPr/>
            </a:pPr>
            <a:r>
              <a:rPr sz="700">
                <a:solidFill>
                  <a:schemeClr val="dk1"/>
                </a:solidFill>
                <a:latin typeface="Roboto"/>
                <a:ea typeface="Roboto"/>
                <a:cs typeface="Roboto"/>
              </a:rPr>
              <a:t>05/2025</a:t>
            </a:r>
            <a:endParaRPr sz="700">
              <a:solidFill>
                <a:schemeClr val="dk1"/>
              </a:solidFill>
              <a:latin typeface="Roboto"/>
              <a:ea typeface="Roboto"/>
              <a:cs typeface="Roboto"/>
            </a:endParaRPr>
          </a:p>
        </p:txBody>
      </p:sp>
      <p:sp>
        <p:nvSpPr>
          <p:cNvPr id="372408590" name="Google Shape;191;p32"/>
          <p:cNvSpPr txBox="1"/>
          <p:nvPr>
            <p:ph type="title"/>
          </p:nvPr>
        </p:nvSpPr>
        <p:spPr bwMode="auto">
          <a:xfrm flipH="0" flipV="0">
            <a:off x="722376" y="1861300"/>
            <a:ext cx="5824425" cy="1569899"/>
          </a:xfrm>
          <a:prstGeom prst="rect">
            <a:avLst/>
          </a:prstGeom>
        </p:spPr>
        <p:txBody>
          <a:bodyPr spcFirstLastPara="1" wrap="square" lIns="91423" tIns="91423" rIns="91423" bIns="91423" anchor="t" anchorCtr="0">
            <a:noAutofit/>
          </a:bodyPr>
          <a:lstStyle/>
          <a:p>
            <a:pPr marL="0" lvl="0" indent="0" algn="l">
              <a:spcBef>
                <a:spcPts val="0"/>
              </a:spcBef>
              <a:spcAft>
                <a:spcPts val="0"/>
              </a:spcAft>
              <a:buNone/>
              <a:defRPr/>
            </a:pPr>
            <a:r>
              <a:rPr/>
              <a:t>Ejemplos</a:t>
            </a:r>
            <a:br>
              <a:rPr/>
            </a:br>
            <a:r>
              <a:rPr/>
              <a:t>Prácticos</a:t>
            </a:r>
            <a:endParaRPr/>
          </a:p>
        </p:txBody>
      </p:sp>
      <p:sp>
        <p:nvSpPr>
          <p:cNvPr id="286296138" name="Google Shape;192;p32"/>
          <p:cNvSpPr txBox="1"/>
          <p:nvPr>
            <p:ph type="title" idx="2"/>
          </p:nvPr>
        </p:nvSpPr>
        <p:spPr bwMode="auto">
          <a:xfrm>
            <a:off x="722376" y="984096"/>
            <a:ext cx="1235700" cy="877199"/>
          </a:xfrm>
          <a:prstGeom prst="rect">
            <a:avLst/>
          </a:prstGeom>
        </p:spPr>
        <p:txBody>
          <a:bodyPr spcFirstLastPara="1" wrap="square" lIns="91423" tIns="91423" rIns="91423" bIns="91423" anchor="b" anchorCtr="0">
            <a:noAutofit/>
          </a:bodyPr>
          <a:lstStyle/>
          <a:p>
            <a:pPr marL="0" lvl="0" indent="0" algn="l">
              <a:spcBef>
                <a:spcPts val="0"/>
              </a:spcBef>
              <a:spcAft>
                <a:spcPts val="0"/>
              </a:spcAft>
              <a:buNone/>
              <a:defRPr/>
            </a:pPr>
            <a:r>
              <a:rPr/>
              <a:t>2</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dk1"/>
        </a:solidFill>
      </p:bgPr>
    </p:bg>
    <p:spTree>
      <p:nvGrpSpPr>
        <p:cNvPr id="1" name=""/>
        <p:cNvGrpSpPr/>
        <p:nvPr/>
      </p:nvGrpSpPr>
      <p:grpSpPr bwMode="auto">
        <a:xfrm>
          <a:off x="0" y="0"/>
          <a:ext cx="0" cy="0"/>
          <a:chOff x="0" y="0"/>
          <a:chExt cx="0" cy="0"/>
        </a:xfrm>
      </p:grpSpPr>
      <p:sp>
        <p:nvSpPr>
          <p:cNvPr id="527061256" name="Google Shape;159;p30"/>
          <p:cNvSpPr txBox="1"/>
          <p:nvPr/>
        </p:nvSpPr>
        <p:spPr bwMode="auto">
          <a:xfrm>
            <a:off x="117900" y="4851000"/>
            <a:ext cx="1225199" cy="292500"/>
          </a:xfrm>
          <a:prstGeom prst="rect">
            <a:avLst/>
          </a:prstGeom>
          <a:noFill/>
          <a:ln>
            <a:noFill/>
          </a:ln>
        </p:spPr>
        <p:txBody>
          <a:bodyPr spcFirstLastPara="1" wrap="square" lIns="91423" tIns="91423" rIns="91423" bIns="91423" anchor="b" anchorCtr="0">
            <a:noAutofit/>
          </a:bodyPr>
          <a:lstStyle/>
          <a:p>
            <a:pPr marL="0" lvl="0" indent="0" algn="l">
              <a:spcBef>
                <a:spcPts val="0"/>
              </a:spcBef>
              <a:spcAft>
                <a:spcPts val="0"/>
              </a:spcAft>
              <a:buNone/>
              <a:defRPr/>
            </a:pPr>
            <a:r>
              <a:rPr sz="700">
                <a:solidFill>
                  <a:schemeClr val="lt1"/>
                </a:solidFill>
                <a:latin typeface="Roboto"/>
                <a:ea typeface="Roboto"/>
                <a:cs typeface="Roboto"/>
              </a:rPr>
              <a:t>05/2025</a:t>
            </a:r>
            <a:endParaRPr sz="700">
              <a:solidFill>
                <a:schemeClr val="lt1"/>
              </a:solidFill>
              <a:latin typeface="Roboto"/>
              <a:ea typeface="Roboto"/>
              <a:cs typeface="Roboto"/>
            </a:endParaRPr>
          </a:p>
        </p:txBody>
      </p:sp>
      <p:sp>
        <p:nvSpPr>
          <p:cNvPr id="860981164" name="Google Shape;161;p30"/>
          <p:cNvSpPr txBox="1"/>
          <p:nvPr>
            <p:ph type="title"/>
          </p:nvPr>
        </p:nvSpPr>
        <p:spPr bwMode="auto">
          <a:xfrm>
            <a:off x="720000" y="445024"/>
            <a:ext cx="7704000" cy="572699"/>
          </a:xfrm>
          <a:prstGeom prst="rect">
            <a:avLst/>
          </a:prstGeom>
        </p:spPr>
        <p:txBody>
          <a:bodyPr spcFirstLastPara="1" wrap="square" lIns="91423" tIns="91423" rIns="91423" bIns="91423" anchor="t" anchorCtr="0">
            <a:noAutofit/>
          </a:bodyPr>
          <a:lstStyle/>
          <a:p>
            <a:pPr marL="0" lvl="0" indent="0" algn="l">
              <a:spcBef>
                <a:spcPts val="0"/>
              </a:spcBef>
              <a:spcAft>
                <a:spcPts val="0"/>
              </a:spcAft>
              <a:buNone/>
              <a:defRPr/>
            </a:pPr>
            <a:r>
              <a:rPr b="1"/>
              <a:t>Ejemplos prácticos</a:t>
            </a:r>
            <a:endParaRPr b="1"/>
          </a:p>
        </p:txBody>
      </p:sp>
      <p:sp>
        <p:nvSpPr>
          <p:cNvPr id="1987309133" name="Google Shape;162;p30"/>
          <p:cNvSpPr txBox="1"/>
          <p:nvPr>
            <p:ph type="title" idx="2"/>
          </p:nvPr>
        </p:nvSpPr>
        <p:spPr bwMode="auto">
          <a:xfrm>
            <a:off x="713224" y="1400862"/>
            <a:ext cx="577800" cy="677099"/>
          </a:xfrm>
          <a:prstGeom prst="rect">
            <a:avLst/>
          </a:prstGeom>
        </p:spPr>
        <p:txBody>
          <a:bodyPr spcFirstLastPara="1" wrap="square" lIns="91423" tIns="91423" rIns="91423" bIns="91423" anchor="t" anchorCtr="0">
            <a:noAutofit/>
          </a:bodyPr>
          <a:lstStyle/>
          <a:p>
            <a:pPr marL="0" lvl="0" indent="0" algn="ctr">
              <a:spcBef>
                <a:spcPts val="0"/>
              </a:spcBef>
              <a:spcAft>
                <a:spcPts val="0"/>
              </a:spcAft>
              <a:buNone/>
              <a:defRPr/>
            </a:pPr>
            <a:r>
              <a:rPr lang="en"/>
              <a:t>1.</a:t>
            </a:r>
            <a:endParaRPr/>
          </a:p>
        </p:txBody>
      </p:sp>
      <p:sp>
        <p:nvSpPr>
          <p:cNvPr id="869906983" name="Google Shape;163;p30"/>
          <p:cNvSpPr txBox="1"/>
          <p:nvPr>
            <p:ph type="title" idx="3"/>
          </p:nvPr>
        </p:nvSpPr>
        <p:spPr bwMode="auto">
          <a:xfrm>
            <a:off x="4223199" y="1400839"/>
            <a:ext cx="576000" cy="677099"/>
          </a:xfrm>
          <a:prstGeom prst="rect">
            <a:avLst/>
          </a:prstGeom>
        </p:spPr>
        <p:txBody>
          <a:bodyPr spcFirstLastPara="1" wrap="square" lIns="91423" tIns="91423" rIns="91423" bIns="91423" anchor="t" anchorCtr="0">
            <a:noAutofit/>
          </a:bodyPr>
          <a:lstStyle/>
          <a:p>
            <a:pPr marL="0" lvl="0" indent="0" algn="ctr">
              <a:spcBef>
                <a:spcPts val="0"/>
              </a:spcBef>
              <a:spcAft>
                <a:spcPts val="0"/>
              </a:spcAft>
              <a:buNone/>
              <a:defRPr/>
            </a:pPr>
            <a:r>
              <a:rPr lang="en"/>
              <a:t>4.</a:t>
            </a:r>
            <a:endParaRPr/>
          </a:p>
        </p:txBody>
      </p:sp>
      <p:sp>
        <p:nvSpPr>
          <p:cNvPr id="1109505064" name="Google Shape;164;p30"/>
          <p:cNvSpPr txBox="1"/>
          <p:nvPr>
            <p:ph type="title" idx="4"/>
          </p:nvPr>
        </p:nvSpPr>
        <p:spPr bwMode="auto">
          <a:xfrm>
            <a:off x="713224" y="2472437"/>
            <a:ext cx="577800" cy="677099"/>
          </a:xfrm>
          <a:prstGeom prst="rect">
            <a:avLst/>
          </a:prstGeom>
        </p:spPr>
        <p:txBody>
          <a:bodyPr spcFirstLastPara="1" wrap="square" lIns="91423" tIns="91423" rIns="91423" bIns="91423" anchor="t" anchorCtr="0">
            <a:noAutofit/>
          </a:bodyPr>
          <a:lstStyle/>
          <a:p>
            <a:pPr marL="0" lvl="0" indent="0" algn="ctr">
              <a:spcBef>
                <a:spcPts val="0"/>
              </a:spcBef>
              <a:spcAft>
                <a:spcPts val="0"/>
              </a:spcAft>
              <a:buNone/>
              <a:defRPr/>
            </a:pPr>
            <a:r>
              <a:rPr lang="en"/>
              <a:t>2.</a:t>
            </a:r>
            <a:endParaRPr/>
          </a:p>
        </p:txBody>
      </p:sp>
      <p:sp>
        <p:nvSpPr>
          <p:cNvPr id="1026625292" name="Google Shape;166;p30"/>
          <p:cNvSpPr txBox="1"/>
          <p:nvPr>
            <p:ph type="title" idx="6"/>
          </p:nvPr>
        </p:nvSpPr>
        <p:spPr bwMode="auto">
          <a:xfrm>
            <a:off x="713224" y="3544012"/>
            <a:ext cx="577800" cy="677099"/>
          </a:xfrm>
          <a:prstGeom prst="rect">
            <a:avLst/>
          </a:prstGeom>
        </p:spPr>
        <p:txBody>
          <a:bodyPr spcFirstLastPara="1" wrap="square" lIns="91423" tIns="91423" rIns="91423" bIns="91423" anchor="t" anchorCtr="0">
            <a:noAutofit/>
          </a:bodyPr>
          <a:lstStyle/>
          <a:p>
            <a:pPr marL="0" lvl="0" indent="0" algn="ctr">
              <a:spcBef>
                <a:spcPts val="0"/>
              </a:spcBef>
              <a:spcAft>
                <a:spcPts val="0"/>
              </a:spcAft>
              <a:buNone/>
              <a:defRPr/>
            </a:pPr>
            <a:r>
              <a:rPr lang="en"/>
              <a:t>3.</a:t>
            </a:r>
            <a:endParaRPr/>
          </a:p>
        </p:txBody>
      </p:sp>
      <p:sp>
        <p:nvSpPr>
          <p:cNvPr id="507291119" name="Google Shape;168;p30"/>
          <p:cNvSpPr txBox="1"/>
          <p:nvPr>
            <p:ph type="subTitle" idx="1"/>
          </p:nvPr>
        </p:nvSpPr>
        <p:spPr bwMode="auto">
          <a:xfrm>
            <a:off x="1292488" y="1400866"/>
            <a:ext cx="2702098" cy="677099"/>
          </a:xfrm>
          <a:prstGeom prst="rect">
            <a:avLst/>
          </a:prstGeom>
        </p:spPr>
        <p:txBody>
          <a:bodyPr spcFirstLastPara="1" wrap="square" lIns="91423" tIns="91423" rIns="91423" bIns="91423" anchor="t" anchorCtr="0">
            <a:noAutofit/>
          </a:bodyPr>
          <a:lstStyle/>
          <a:p>
            <a:pPr marL="0" lvl="0" indent="0" algn="l">
              <a:spcBef>
                <a:spcPts val="0"/>
              </a:spcBef>
              <a:spcAft>
                <a:spcPts val="0"/>
              </a:spcAft>
              <a:buNone/>
              <a:defRPr/>
            </a:pPr>
            <a:r>
              <a:rPr/>
              <a:t>Cámaras de seguridad Wi-Fi – OFDM, QAM</a:t>
            </a:r>
            <a:endParaRPr/>
          </a:p>
        </p:txBody>
      </p:sp>
      <p:sp>
        <p:nvSpPr>
          <p:cNvPr id="1418300612" name="Google Shape;169;p30"/>
          <p:cNvSpPr txBox="1"/>
          <p:nvPr>
            <p:ph type="subTitle" idx="8"/>
          </p:nvPr>
        </p:nvSpPr>
        <p:spPr bwMode="auto">
          <a:xfrm>
            <a:off x="1292488" y="2472432"/>
            <a:ext cx="2702098" cy="677099"/>
          </a:xfrm>
          <a:prstGeom prst="rect">
            <a:avLst/>
          </a:prstGeom>
        </p:spPr>
        <p:txBody>
          <a:bodyPr spcFirstLastPara="1" wrap="square" lIns="91423" tIns="91423" rIns="91423" bIns="91423" anchor="t" anchorCtr="0">
            <a:noAutofit/>
          </a:bodyPr>
          <a:lstStyle/>
          <a:p>
            <a:pPr marL="0" lvl="0" indent="0" algn="l">
              <a:spcBef>
                <a:spcPts val="0"/>
              </a:spcBef>
              <a:spcAft>
                <a:spcPts val="0"/>
              </a:spcAft>
              <a:buNone/>
              <a:defRPr/>
            </a:pPr>
            <a:r>
              <a:rPr/>
              <a:t>Agricultura Inteligente – LoRaWAN (CSS)</a:t>
            </a:r>
            <a:endParaRPr/>
          </a:p>
        </p:txBody>
      </p:sp>
      <p:sp>
        <p:nvSpPr>
          <p:cNvPr id="782056366" name="Google Shape;170;p30"/>
          <p:cNvSpPr txBox="1"/>
          <p:nvPr>
            <p:ph type="subTitle" idx="9"/>
          </p:nvPr>
        </p:nvSpPr>
        <p:spPr bwMode="auto">
          <a:xfrm flipH="0" flipV="0">
            <a:off x="1292488" y="3543999"/>
            <a:ext cx="2702098" cy="908382"/>
          </a:xfrm>
          <a:prstGeom prst="rect">
            <a:avLst/>
          </a:prstGeom>
        </p:spPr>
        <p:txBody>
          <a:bodyPr spcFirstLastPara="1" wrap="square" lIns="91423" tIns="91423" rIns="91423" bIns="91423" anchor="t" anchorCtr="0">
            <a:noAutofit/>
          </a:bodyPr>
          <a:lstStyle/>
          <a:p>
            <a:pPr marL="0" lvl="0" indent="0" algn="l">
              <a:spcBef>
                <a:spcPts val="0"/>
              </a:spcBef>
              <a:spcAft>
                <a:spcPts val="0"/>
              </a:spcAft>
              <a:buNone/>
              <a:defRPr/>
            </a:pPr>
            <a:r>
              <a:rPr/>
              <a:t>Seguimiento </a:t>
            </a:r>
            <a:r>
              <a:rPr/>
              <a:t>activos </a:t>
            </a:r>
            <a:r>
              <a:rPr/>
              <a:t>y lectura contadoras - pi/2 BPSK, QPSK</a:t>
            </a:r>
            <a:endParaRPr/>
          </a:p>
        </p:txBody>
      </p:sp>
      <p:sp>
        <p:nvSpPr>
          <p:cNvPr id="394800952" name="Google Shape;171;p30"/>
          <p:cNvSpPr txBox="1"/>
          <p:nvPr>
            <p:ph type="subTitle" idx="13"/>
          </p:nvPr>
        </p:nvSpPr>
        <p:spPr bwMode="auto">
          <a:xfrm>
            <a:off x="4799201" y="1400866"/>
            <a:ext cx="2702098" cy="677099"/>
          </a:xfrm>
          <a:prstGeom prst="rect">
            <a:avLst/>
          </a:prstGeom>
        </p:spPr>
        <p:txBody>
          <a:bodyPr spcFirstLastPara="1" wrap="square" lIns="91423" tIns="91423" rIns="91423" bIns="91423" anchor="t" anchorCtr="0">
            <a:noAutofit/>
          </a:bodyPr>
          <a:lstStyle/>
          <a:p>
            <a:pPr marL="0" lvl="0" indent="0" algn="l">
              <a:spcBef>
                <a:spcPts val="0"/>
              </a:spcBef>
              <a:spcAft>
                <a:spcPts val="0"/>
              </a:spcAft>
              <a:buNone/>
              <a:defRPr/>
            </a:pPr>
            <a:r>
              <a:rPr/>
              <a:t>Telemetría médica - ASK</a:t>
            </a:r>
            <a:endParaRPr/>
          </a:p>
        </p:txBody>
      </p:sp>
      <p:sp>
        <p:nvSpPr>
          <p:cNvPr id="191767556" name="Google Shape;164;p30"/>
          <p:cNvSpPr txBox="1"/>
          <p:nvPr/>
        </p:nvSpPr>
        <p:spPr bwMode="auto">
          <a:xfrm>
            <a:off x="4283100" y="2472437"/>
            <a:ext cx="577800" cy="677099"/>
          </a:xfrm>
          <a:prstGeom prst="rect">
            <a:avLst/>
          </a:prstGeom>
        </p:spPr>
        <p:txBody>
          <a:bodyPr spcFirstLastPara="1" wrap="square" lIns="91423" tIns="91423" rIns="91423" bIns="91423" anchor="t" anchorCtr="0">
            <a:noAutofit/>
          </a:bodyPr>
          <a:lstStyle>
            <a:defPPr marR="0" lvl="0" algn="l">
              <a:lnSpc>
                <a:spcPct val="100000"/>
              </a:lnSpc>
              <a:spcBef>
                <a:spcPts val="0"/>
              </a:spcBef>
              <a:spcAft>
                <a:spcPts val="0"/>
              </a:spcAft>
            </a:defPPr>
            <a:lvl1pPr marR="0" lvl="0" algn="l">
              <a:lnSpc>
                <a:spcPct val="100000"/>
              </a:lnSpc>
              <a:spcBef>
                <a:spcPts val="0"/>
              </a:spcBef>
              <a:spcAft>
                <a:spcPts val="0"/>
              </a:spcAft>
              <a:buClr>
                <a:schemeClr val="dk1"/>
              </a:buClr>
              <a:buSzPts val="2600"/>
              <a:buFont typeface="Inter Medium"/>
              <a:buNone/>
              <a:defRPr sz="2600" b="0" i="0" u="none" strike="noStrike" cap="none">
                <a:solidFill>
                  <a:schemeClr val="dk1"/>
                </a:solidFill>
                <a:latin typeface="Inter Medium"/>
                <a:ea typeface="Inter Medium"/>
                <a:cs typeface="Inter Medium"/>
              </a:defRPr>
            </a:lvl1pPr>
            <a:lvl2pPr marR="0" lvl="1" algn="l">
              <a:lnSpc>
                <a:spcPct val="100000"/>
              </a:lnSpc>
              <a:spcBef>
                <a:spcPts val="0"/>
              </a:spcBef>
              <a:spcAft>
                <a:spcPts val="0"/>
              </a:spcAft>
              <a:buClr>
                <a:schemeClr val="dk1"/>
              </a:buClr>
              <a:buSzPts val="2600"/>
              <a:buFont typeface="Inter Medium"/>
              <a:buNone/>
              <a:defRPr sz="2600" b="0" i="0" u="none" strike="noStrike" cap="none">
                <a:solidFill>
                  <a:schemeClr val="dk1"/>
                </a:solidFill>
                <a:latin typeface="Inter Medium"/>
                <a:ea typeface="Inter Medium"/>
                <a:cs typeface="Inter Medium"/>
              </a:defRPr>
            </a:lvl2pPr>
            <a:lvl3pPr marR="0" lvl="2" algn="l">
              <a:lnSpc>
                <a:spcPct val="100000"/>
              </a:lnSpc>
              <a:spcBef>
                <a:spcPts val="0"/>
              </a:spcBef>
              <a:spcAft>
                <a:spcPts val="0"/>
              </a:spcAft>
              <a:buClr>
                <a:schemeClr val="dk1"/>
              </a:buClr>
              <a:buSzPts val="2600"/>
              <a:buFont typeface="Inter Medium"/>
              <a:buNone/>
              <a:defRPr sz="2600" b="0" i="0" u="none" strike="noStrike" cap="none">
                <a:solidFill>
                  <a:schemeClr val="dk1"/>
                </a:solidFill>
                <a:latin typeface="Inter Medium"/>
                <a:ea typeface="Inter Medium"/>
                <a:cs typeface="Inter Medium"/>
              </a:defRPr>
            </a:lvl3pPr>
            <a:lvl4pPr marR="0" lvl="3" algn="l">
              <a:lnSpc>
                <a:spcPct val="100000"/>
              </a:lnSpc>
              <a:spcBef>
                <a:spcPts val="0"/>
              </a:spcBef>
              <a:spcAft>
                <a:spcPts val="0"/>
              </a:spcAft>
              <a:buClr>
                <a:schemeClr val="dk1"/>
              </a:buClr>
              <a:buSzPts val="2600"/>
              <a:buFont typeface="Inter Medium"/>
              <a:buNone/>
              <a:defRPr sz="2600" b="0" i="0" u="none" strike="noStrike" cap="none">
                <a:solidFill>
                  <a:schemeClr val="dk1"/>
                </a:solidFill>
                <a:latin typeface="Inter Medium"/>
                <a:ea typeface="Inter Medium"/>
                <a:cs typeface="Inter Medium"/>
              </a:defRPr>
            </a:lvl4pPr>
            <a:lvl5pPr marR="0" lvl="4" algn="l">
              <a:lnSpc>
                <a:spcPct val="100000"/>
              </a:lnSpc>
              <a:spcBef>
                <a:spcPts val="0"/>
              </a:spcBef>
              <a:spcAft>
                <a:spcPts val="0"/>
              </a:spcAft>
              <a:buClr>
                <a:schemeClr val="dk1"/>
              </a:buClr>
              <a:buSzPts val="2600"/>
              <a:buFont typeface="Inter Medium"/>
              <a:buNone/>
              <a:defRPr sz="2600" b="0" i="0" u="none" strike="noStrike" cap="none">
                <a:solidFill>
                  <a:schemeClr val="dk1"/>
                </a:solidFill>
                <a:latin typeface="Inter Medium"/>
                <a:ea typeface="Inter Medium"/>
                <a:cs typeface="Inter Medium"/>
              </a:defRPr>
            </a:lvl5pPr>
            <a:lvl6pPr marR="0" lvl="5" algn="l">
              <a:lnSpc>
                <a:spcPct val="100000"/>
              </a:lnSpc>
              <a:spcBef>
                <a:spcPts val="0"/>
              </a:spcBef>
              <a:spcAft>
                <a:spcPts val="0"/>
              </a:spcAft>
              <a:buClr>
                <a:schemeClr val="dk1"/>
              </a:buClr>
              <a:buSzPts val="2600"/>
              <a:buFont typeface="Inter Medium"/>
              <a:buNone/>
              <a:defRPr sz="2600" b="0" i="0" u="none" strike="noStrike" cap="none">
                <a:solidFill>
                  <a:schemeClr val="dk1"/>
                </a:solidFill>
                <a:latin typeface="Inter Medium"/>
                <a:ea typeface="Inter Medium"/>
                <a:cs typeface="Inter Medium"/>
              </a:defRPr>
            </a:lvl6pPr>
            <a:lvl7pPr marR="0" lvl="6" algn="l">
              <a:lnSpc>
                <a:spcPct val="100000"/>
              </a:lnSpc>
              <a:spcBef>
                <a:spcPts val="0"/>
              </a:spcBef>
              <a:spcAft>
                <a:spcPts val="0"/>
              </a:spcAft>
              <a:buClr>
                <a:schemeClr val="dk1"/>
              </a:buClr>
              <a:buSzPts val="2600"/>
              <a:buFont typeface="Inter Medium"/>
              <a:buNone/>
              <a:defRPr sz="2600" b="0" i="0" u="none" strike="noStrike" cap="none">
                <a:solidFill>
                  <a:schemeClr val="dk1"/>
                </a:solidFill>
                <a:latin typeface="Inter Medium"/>
                <a:ea typeface="Inter Medium"/>
                <a:cs typeface="Inter Medium"/>
              </a:defRPr>
            </a:lvl7pPr>
            <a:lvl8pPr marR="0" lvl="7" algn="l">
              <a:lnSpc>
                <a:spcPct val="100000"/>
              </a:lnSpc>
              <a:spcBef>
                <a:spcPts val="0"/>
              </a:spcBef>
              <a:spcAft>
                <a:spcPts val="0"/>
              </a:spcAft>
              <a:buClr>
                <a:schemeClr val="dk1"/>
              </a:buClr>
              <a:buSzPts val="2600"/>
              <a:buFont typeface="Inter Medium"/>
              <a:buNone/>
              <a:defRPr sz="2600" b="0" i="0" u="none" strike="noStrike" cap="none">
                <a:solidFill>
                  <a:schemeClr val="dk1"/>
                </a:solidFill>
                <a:latin typeface="Inter Medium"/>
                <a:ea typeface="Inter Medium"/>
                <a:cs typeface="Inter Medium"/>
              </a:defRPr>
            </a:lvl8pPr>
            <a:lvl9pPr marR="0" lvl="8" algn="l">
              <a:lnSpc>
                <a:spcPct val="100000"/>
              </a:lnSpc>
              <a:spcBef>
                <a:spcPts val="0"/>
              </a:spcBef>
              <a:spcAft>
                <a:spcPts val="0"/>
              </a:spcAft>
              <a:buClr>
                <a:schemeClr val="dk1"/>
              </a:buClr>
              <a:buSzPts val="2600"/>
              <a:buFont typeface="Inter Medium"/>
              <a:buNone/>
              <a:defRPr sz="2600" b="0" i="0" u="none" strike="noStrike" cap="none">
                <a:solidFill>
                  <a:schemeClr val="dk1"/>
                </a:solidFill>
                <a:latin typeface="Inter Medium"/>
                <a:ea typeface="Inter Medium"/>
                <a:cs typeface="Inter Medium"/>
              </a:defRPr>
            </a:lvl9pPr>
          </a:lstStyle>
          <a:p>
            <a:pPr marL="0" lvl="0" indent="0" algn="ctr">
              <a:spcBef>
                <a:spcPts val="0"/>
              </a:spcBef>
              <a:spcAft>
                <a:spcPts val="0"/>
              </a:spcAft>
              <a:buNone/>
              <a:defRPr/>
            </a:pPr>
            <a:r>
              <a:rPr/>
              <a:t>5</a:t>
            </a:r>
            <a:r>
              <a:rPr lang="en"/>
              <a:t>.</a:t>
            </a:r>
            <a:endParaRPr/>
          </a:p>
        </p:txBody>
      </p:sp>
      <p:sp>
        <p:nvSpPr>
          <p:cNvPr id="1535708683" name="Google Shape;169;p30"/>
          <p:cNvSpPr txBox="1"/>
          <p:nvPr/>
        </p:nvSpPr>
        <p:spPr bwMode="auto">
          <a:xfrm>
            <a:off x="4862363" y="2472432"/>
            <a:ext cx="2702098" cy="677099"/>
          </a:xfrm>
          <a:prstGeom prst="rect">
            <a:avLst/>
          </a:prstGeom>
        </p:spPr>
        <p:txBody>
          <a:bodyPr spcFirstLastPara="1" wrap="square" lIns="91423" tIns="91423" rIns="91423" bIns="91423" anchor="t" anchorCtr="0">
            <a:noAutofit/>
          </a:bodyPr>
          <a:lstStyle>
            <a:defPPr marR="0" lvl="0" algn="l">
              <a:lnSpc>
                <a:spcPct val="100000"/>
              </a:lnSpc>
              <a:spcBef>
                <a:spcPts val="0"/>
              </a:spcBef>
              <a:spcAft>
                <a:spcPts val="0"/>
              </a:spcAft>
            </a:defPPr>
            <a:lvl1pPr marL="457200" marR="0" lvl="0" indent="-304799" algn="l">
              <a:lnSpc>
                <a:spcPct val="100000"/>
              </a:lnSpc>
              <a:spcBef>
                <a:spcPts val="0"/>
              </a:spcBef>
              <a:spcAft>
                <a:spcPts val="0"/>
              </a:spcAft>
              <a:buClr>
                <a:schemeClr val="dk1"/>
              </a:buClr>
              <a:buSzPts val="2400"/>
              <a:buFont typeface="Inter"/>
              <a:buNone/>
              <a:defRPr sz="1600" b="0" i="0" u="none" strike="noStrike" cap="none">
                <a:solidFill>
                  <a:schemeClr val="dk1"/>
                </a:solidFill>
                <a:latin typeface="Inter Medium"/>
                <a:ea typeface="Inter Medium"/>
                <a:cs typeface="Inter Medium"/>
              </a:defRPr>
            </a:lvl1pPr>
            <a:lvl2pPr marL="914400" marR="0" lvl="1" indent="-304799" algn="l">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defRPr>
            </a:lvl2pPr>
            <a:lvl3pPr marL="1371600" marR="0" lvl="2" indent="-304799" algn="l">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defRPr>
            </a:lvl3pPr>
            <a:lvl4pPr marL="1828800" marR="0" lvl="3" indent="-304799" algn="l">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defRPr>
            </a:lvl4pPr>
            <a:lvl5pPr marL="2286000" marR="0" lvl="4" indent="-304799" algn="l">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defRPr>
            </a:lvl5pPr>
            <a:lvl6pPr marL="2743200" marR="0" lvl="5" indent="-304799" algn="l">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defRPr>
            </a:lvl6pPr>
            <a:lvl7pPr marL="3200400" marR="0" lvl="6" indent="-304799" algn="l">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defRPr>
            </a:lvl7pPr>
            <a:lvl8pPr marL="3657600" marR="0" lvl="7" indent="-304799" algn="l">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defRPr>
            </a:lvl8pPr>
            <a:lvl9pPr marL="4114800" marR="0" lvl="8" indent="-304799" algn="l">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defRPr>
            </a:lvl9pPr>
          </a:lstStyle>
          <a:p>
            <a:pPr marL="0" lvl="0" indent="0" algn="l">
              <a:spcBef>
                <a:spcPts val="0"/>
              </a:spcBef>
              <a:spcAft>
                <a:spcPts val="0"/>
              </a:spcAft>
              <a:buNone/>
              <a:defRPr/>
            </a:pPr>
            <a:r>
              <a:rPr/>
              <a:t>Hogar Inteligente y termostatos - FSK</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lt1"/>
        </a:solidFill>
      </p:bgPr>
    </p:bg>
    <p:spTree>
      <p:nvGrpSpPr>
        <p:cNvPr id="1" name=""/>
        <p:cNvGrpSpPr/>
        <p:nvPr/>
      </p:nvGrpSpPr>
      <p:grpSpPr bwMode="auto">
        <a:xfrm>
          <a:off x="0" y="0"/>
          <a:ext cx="0" cy="0"/>
          <a:chOff x="0" y="0"/>
          <a:chExt cx="0" cy="0"/>
        </a:xfrm>
      </p:grpSpPr>
      <p:sp>
        <p:nvSpPr>
          <p:cNvPr id="1006899688" name="Google Shape;191;p32"/>
          <p:cNvSpPr txBox="1"/>
          <p:nvPr>
            <p:ph type="title"/>
          </p:nvPr>
        </p:nvSpPr>
        <p:spPr bwMode="auto">
          <a:xfrm flipH="0" flipV="0">
            <a:off x="357741" y="1573335"/>
            <a:ext cx="8428517" cy="1569899"/>
          </a:xfrm>
          <a:prstGeom prst="rect">
            <a:avLst/>
          </a:prstGeom>
        </p:spPr>
        <p:txBody>
          <a:bodyPr spcFirstLastPara="1" wrap="square" lIns="91423" tIns="91423" rIns="91423" bIns="91423" anchor="t" anchorCtr="0">
            <a:noAutofit/>
          </a:bodyPr>
          <a:lstStyle/>
          <a:p>
            <a:pPr marL="0" lvl="0" indent="0" algn="ctr">
              <a:spcBef>
                <a:spcPts val="0"/>
              </a:spcBef>
              <a:spcAft>
                <a:spcPts val="0"/>
              </a:spcAft>
              <a:buNone/>
              <a:defRPr/>
            </a:pPr>
            <a:r>
              <a:rPr sz="9000"/>
              <a:t>G R A C I A S</a:t>
            </a:r>
            <a:endParaRPr sz="90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dk1"/>
        </a:solidFill>
      </p:bgPr>
    </p:bg>
    <p:spTree>
      <p:nvGrpSpPr>
        <p:cNvPr id="1" name=""/>
        <p:cNvGrpSpPr/>
        <p:nvPr/>
      </p:nvGrpSpPr>
      <p:grpSpPr bwMode="auto">
        <a:xfrm>
          <a:off x="0" y="0"/>
          <a:ext cx="0" cy="0"/>
          <a:chOff x="0" y="0"/>
          <a:chExt cx="0" cy="0"/>
        </a:xfrm>
      </p:grpSpPr>
      <p:sp>
        <p:nvSpPr>
          <p:cNvPr id="159" name="Google Shape;159;p30"/>
          <p:cNvSpPr txBox="1"/>
          <p:nvPr/>
        </p:nvSpPr>
        <p:spPr bwMode="auto">
          <a:xfrm>
            <a:off x="117900" y="4851000"/>
            <a:ext cx="1225200" cy="292500"/>
          </a:xfrm>
          <a:prstGeom prst="rect">
            <a:avLst/>
          </a:prstGeom>
          <a:noFill/>
          <a:ln>
            <a:noFill/>
          </a:ln>
        </p:spPr>
        <p:txBody>
          <a:bodyPr spcFirstLastPara="1" wrap="square" lIns="91425" tIns="91425" rIns="91425" bIns="91425" anchor="b" anchorCtr="0">
            <a:noAutofit/>
          </a:bodyPr>
          <a:lstStyle/>
          <a:p>
            <a:pPr marL="0" lvl="0" indent="0" algn="l">
              <a:spcBef>
                <a:spcPts val="0"/>
              </a:spcBef>
              <a:spcAft>
                <a:spcPts val="0"/>
              </a:spcAft>
              <a:buNone/>
              <a:defRPr/>
            </a:pPr>
            <a:r>
              <a:rPr sz="700">
                <a:solidFill>
                  <a:schemeClr val="lt1"/>
                </a:solidFill>
                <a:latin typeface="Roboto"/>
                <a:ea typeface="Roboto"/>
                <a:cs typeface="Roboto"/>
              </a:rPr>
              <a:t>05/2025</a:t>
            </a:r>
            <a:endParaRPr sz="700">
              <a:solidFill>
                <a:schemeClr val="lt1"/>
              </a:solidFill>
              <a:latin typeface="Roboto"/>
              <a:ea typeface="Roboto"/>
              <a:cs typeface="Roboto"/>
            </a:endParaRPr>
          </a:p>
        </p:txBody>
      </p:sp>
      <p:sp>
        <p:nvSpPr>
          <p:cNvPr id="161" name="Google Shape;161;p30"/>
          <p:cNvSpPr txBox="1"/>
          <p:nvPr>
            <p:ph type="title"/>
          </p:nvPr>
        </p:nvSpPr>
        <p:spPr bwMode="auto">
          <a:xfrm>
            <a:off x="720000" y="445025"/>
            <a:ext cx="7704000" cy="5727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b="1"/>
              <a:t>Índice</a:t>
            </a:r>
            <a:endParaRPr b="1"/>
          </a:p>
        </p:txBody>
      </p:sp>
      <p:sp>
        <p:nvSpPr>
          <p:cNvPr id="162" name="Google Shape;162;p30"/>
          <p:cNvSpPr txBox="1"/>
          <p:nvPr>
            <p:ph type="title" idx="2"/>
          </p:nvPr>
        </p:nvSpPr>
        <p:spPr bwMode="auto">
          <a:xfrm>
            <a:off x="713225" y="1400863"/>
            <a:ext cx="577800" cy="6771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defRPr/>
            </a:pPr>
            <a:r>
              <a:rPr lang="en"/>
              <a:t>1.</a:t>
            </a:r>
            <a:endParaRPr/>
          </a:p>
        </p:txBody>
      </p:sp>
      <p:sp>
        <p:nvSpPr>
          <p:cNvPr id="163" name="Google Shape;163;p30"/>
          <p:cNvSpPr txBox="1"/>
          <p:nvPr>
            <p:ph type="title" idx="3"/>
          </p:nvPr>
        </p:nvSpPr>
        <p:spPr bwMode="auto">
          <a:xfrm>
            <a:off x="4223200" y="1400840"/>
            <a:ext cx="576000" cy="6771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defRPr/>
            </a:pPr>
            <a:r>
              <a:rPr lang="en"/>
              <a:t>4.</a:t>
            </a:r>
            <a:endParaRPr/>
          </a:p>
        </p:txBody>
      </p:sp>
      <p:sp>
        <p:nvSpPr>
          <p:cNvPr id="164" name="Google Shape;164;p30"/>
          <p:cNvSpPr txBox="1"/>
          <p:nvPr>
            <p:ph type="title" idx="4"/>
          </p:nvPr>
        </p:nvSpPr>
        <p:spPr bwMode="auto">
          <a:xfrm>
            <a:off x="713225" y="2472438"/>
            <a:ext cx="577800" cy="6771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defRPr/>
            </a:pPr>
            <a:r>
              <a:rPr lang="en"/>
              <a:t>2.</a:t>
            </a:r>
            <a:endParaRPr/>
          </a:p>
        </p:txBody>
      </p:sp>
      <p:sp>
        <p:nvSpPr>
          <p:cNvPr id="166" name="Google Shape;166;p30"/>
          <p:cNvSpPr txBox="1"/>
          <p:nvPr>
            <p:ph type="title" idx="6"/>
          </p:nvPr>
        </p:nvSpPr>
        <p:spPr bwMode="auto">
          <a:xfrm>
            <a:off x="713225" y="3544013"/>
            <a:ext cx="577800" cy="6771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defRPr/>
            </a:pPr>
            <a:r>
              <a:rPr lang="en"/>
              <a:t>3.</a:t>
            </a:r>
            <a:endParaRPr/>
          </a:p>
        </p:txBody>
      </p:sp>
      <p:sp>
        <p:nvSpPr>
          <p:cNvPr id="168" name="Google Shape;168;p30"/>
          <p:cNvSpPr txBox="1"/>
          <p:nvPr>
            <p:ph type="subTitle" idx="1"/>
          </p:nvPr>
        </p:nvSpPr>
        <p:spPr bwMode="auto">
          <a:xfrm>
            <a:off x="1292489" y="1400867"/>
            <a:ext cx="2702100" cy="6771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a:t>Fundamentos Modulación de Señales</a:t>
            </a:r>
            <a:endParaRPr/>
          </a:p>
        </p:txBody>
      </p:sp>
      <p:sp>
        <p:nvSpPr>
          <p:cNvPr id="169" name="Google Shape;169;p30"/>
          <p:cNvSpPr txBox="1"/>
          <p:nvPr>
            <p:ph type="subTitle" idx="8"/>
          </p:nvPr>
        </p:nvSpPr>
        <p:spPr bwMode="auto">
          <a:xfrm>
            <a:off x="1292489" y="2472433"/>
            <a:ext cx="2702100" cy="6771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a:t>Tipos de Modulación</a:t>
            </a:r>
            <a:endParaRPr/>
          </a:p>
        </p:txBody>
      </p:sp>
      <p:sp>
        <p:nvSpPr>
          <p:cNvPr id="170" name="Google Shape;170;p30"/>
          <p:cNvSpPr txBox="1"/>
          <p:nvPr>
            <p:ph type="subTitle" idx="9"/>
          </p:nvPr>
        </p:nvSpPr>
        <p:spPr bwMode="auto">
          <a:xfrm>
            <a:off x="1292489" y="3544000"/>
            <a:ext cx="2702100" cy="6771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a:t>Ejemplos prácticos</a:t>
            </a:r>
            <a:endParaRPr/>
          </a:p>
        </p:txBody>
      </p:sp>
      <p:sp>
        <p:nvSpPr>
          <p:cNvPr id="171" name="Google Shape;171;p30"/>
          <p:cNvSpPr txBox="1"/>
          <p:nvPr>
            <p:ph type="subTitle" idx="13"/>
          </p:nvPr>
        </p:nvSpPr>
        <p:spPr bwMode="auto">
          <a:xfrm>
            <a:off x="4799202" y="1400867"/>
            <a:ext cx="2702100" cy="6771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a:t>Conclusiones</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lt1"/>
        </a:solidFill>
      </p:bgPr>
    </p:bg>
    <p:spTree>
      <p:nvGrpSpPr>
        <p:cNvPr id="1" name=""/>
        <p:cNvGrpSpPr/>
        <p:nvPr/>
      </p:nvGrpSpPr>
      <p:grpSpPr bwMode="auto">
        <a:xfrm>
          <a:off x="0" y="0"/>
          <a:ext cx="0" cy="0"/>
          <a:chOff x="0" y="0"/>
          <a:chExt cx="0" cy="0"/>
        </a:xfrm>
      </p:grpSpPr>
      <p:sp>
        <p:nvSpPr>
          <p:cNvPr id="189" name="Google Shape;189;p32"/>
          <p:cNvSpPr txBox="1"/>
          <p:nvPr/>
        </p:nvSpPr>
        <p:spPr bwMode="auto">
          <a:xfrm>
            <a:off x="117900" y="4851000"/>
            <a:ext cx="1225200" cy="292500"/>
          </a:xfrm>
          <a:prstGeom prst="rect">
            <a:avLst/>
          </a:prstGeom>
          <a:noFill/>
          <a:ln>
            <a:noFill/>
          </a:ln>
        </p:spPr>
        <p:txBody>
          <a:bodyPr spcFirstLastPara="1" wrap="square" lIns="91425" tIns="91425" rIns="91425" bIns="91425" anchor="b" anchorCtr="0">
            <a:noAutofit/>
          </a:bodyPr>
          <a:lstStyle/>
          <a:p>
            <a:pPr marL="0" lvl="0" indent="0" algn="l">
              <a:spcBef>
                <a:spcPts val="0"/>
              </a:spcBef>
              <a:spcAft>
                <a:spcPts val="0"/>
              </a:spcAft>
              <a:buNone/>
              <a:defRPr/>
            </a:pPr>
            <a:r>
              <a:rPr sz="700">
                <a:solidFill>
                  <a:schemeClr val="dk1"/>
                </a:solidFill>
                <a:latin typeface="Roboto"/>
                <a:ea typeface="Roboto"/>
                <a:cs typeface="Roboto"/>
              </a:rPr>
              <a:t>05/2025</a:t>
            </a:r>
            <a:endParaRPr sz="700">
              <a:solidFill>
                <a:schemeClr val="dk1"/>
              </a:solidFill>
              <a:latin typeface="Roboto"/>
              <a:ea typeface="Roboto"/>
              <a:cs typeface="Roboto"/>
            </a:endParaRPr>
          </a:p>
        </p:txBody>
      </p:sp>
      <p:sp>
        <p:nvSpPr>
          <p:cNvPr id="191" name="Google Shape;191;p32"/>
          <p:cNvSpPr txBox="1"/>
          <p:nvPr>
            <p:ph type="title"/>
          </p:nvPr>
        </p:nvSpPr>
        <p:spPr bwMode="auto">
          <a:xfrm flipH="0" flipV="0">
            <a:off x="722376" y="1861300"/>
            <a:ext cx="5824426" cy="1569899"/>
          </a:xfrm>
          <a:prstGeom prst="rect">
            <a:avLst/>
          </a:prstGeom>
        </p:spPr>
        <p:txBody>
          <a:bodyPr spcFirstLastPara="1" wrap="square" lIns="91423" tIns="91423" rIns="91423" bIns="91423" anchor="t" anchorCtr="0">
            <a:noAutofit/>
          </a:bodyPr>
          <a:lstStyle/>
          <a:p>
            <a:pPr marL="0" lvl="0" indent="0" algn="l">
              <a:spcBef>
                <a:spcPts val="0"/>
              </a:spcBef>
              <a:spcAft>
                <a:spcPts val="0"/>
              </a:spcAft>
              <a:buNone/>
              <a:defRPr/>
            </a:pPr>
            <a:r>
              <a:rPr/>
              <a:t>Fundamentos de la </a:t>
            </a:r>
            <a:br>
              <a:rPr/>
            </a:br>
            <a:r>
              <a:rPr/>
              <a:t>Modulación</a:t>
            </a:r>
            <a:endParaRPr/>
          </a:p>
        </p:txBody>
      </p:sp>
      <p:sp>
        <p:nvSpPr>
          <p:cNvPr id="192" name="Google Shape;192;p32"/>
          <p:cNvSpPr txBox="1"/>
          <p:nvPr>
            <p:ph type="title" idx="2"/>
          </p:nvPr>
        </p:nvSpPr>
        <p:spPr bwMode="auto">
          <a:xfrm>
            <a:off x="722376" y="984098"/>
            <a:ext cx="1235700" cy="877200"/>
          </a:xfrm>
          <a:prstGeom prst="rect">
            <a:avLst/>
          </a:prstGeom>
        </p:spPr>
        <p:txBody>
          <a:bodyPr spcFirstLastPara="1" wrap="square" lIns="91425" tIns="91425" rIns="91425" bIns="91425" anchor="b" anchorCtr="0">
            <a:noAutofit/>
          </a:bodyPr>
          <a:lstStyle/>
          <a:p>
            <a:pPr marL="0" lvl="0" indent="0" algn="l">
              <a:spcBef>
                <a:spcPts val="0"/>
              </a:spcBef>
              <a:spcAft>
                <a:spcPts val="0"/>
              </a:spcAft>
              <a:buNone/>
              <a:defRPr/>
            </a:pPr>
            <a:r>
              <a:rPr lang="en"/>
              <a:t>1</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dk1"/>
        </a:solidFill>
      </p:bgPr>
    </p:bg>
    <p:spTree>
      <p:nvGrpSpPr>
        <p:cNvPr id="1" name=""/>
        <p:cNvGrpSpPr/>
        <p:nvPr/>
      </p:nvGrpSpPr>
      <p:grpSpPr bwMode="auto">
        <a:xfrm>
          <a:off x="0" y="0"/>
          <a:ext cx="0" cy="0"/>
          <a:chOff x="0" y="0"/>
          <a:chExt cx="0" cy="0"/>
        </a:xfrm>
      </p:grpSpPr>
      <p:sp>
        <p:nvSpPr>
          <p:cNvPr id="208" name="Google Shape;208;p34"/>
          <p:cNvSpPr txBox="1"/>
          <p:nvPr/>
        </p:nvSpPr>
        <p:spPr bwMode="auto">
          <a:xfrm>
            <a:off x="117900" y="4851000"/>
            <a:ext cx="1225200" cy="292500"/>
          </a:xfrm>
          <a:prstGeom prst="rect">
            <a:avLst/>
          </a:prstGeom>
          <a:noFill/>
          <a:ln>
            <a:noFill/>
          </a:ln>
        </p:spPr>
        <p:txBody>
          <a:bodyPr spcFirstLastPara="1" wrap="square" lIns="91425" tIns="91425" rIns="91425" bIns="91425" anchor="b" anchorCtr="0">
            <a:noAutofit/>
          </a:bodyPr>
          <a:lstStyle/>
          <a:p>
            <a:pPr marL="0" lvl="0" indent="0" algn="l">
              <a:spcBef>
                <a:spcPts val="0"/>
              </a:spcBef>
              <a:spcAft>
                <a:spcPts val="0"/>
              </a:spcAft>
              <a:buNone/>
              <a:defRPr/>
            </a:pPr>
            <a:r>
              <a:rPr sz="700">
                <a:solidFill>
                  <a:schemeClr val="lt1"/>
                </a:solidFill>
                <a:latin typeface="Roboto"/>
                <a:ea typeface="Roboto"/>
                <a:cs typeface="Roboto"/>
              </a:rPr>
              <a:t>05/2025</a:t>
            </a:r>
            <a:endParaRPr sz="700">
              <a:solidFill>
                <a:schemeClr val="lt1"/>
              </a:solidFill>
              <a:latin typeface="Roboto"/>
              <a:ea typeface="Roboto"/>
              <a:cs typeface="Roboto"/>
            </a:endParaRPr>
          </a:p>
        </p:txBody>
      </p:sp>
      <p:sp>
        <p:nvSpPr>
          <p:cNvPr id="210" name="Google Shape;210;p34"/>
          <p:cNvSpPr txBox="1"/>
          <p:nvPr>
            <p:ph type="subTitle" idx="4"/>
          </p:nvPr>
        </p:nvSpPr>
        <p:spPr bwMode="auto">
          <a:xfrm>
            <a:off x="719975" y="2963463"/>
            <a:ext cx="4661399" cy="431100"/>
          </a:xfrm>
          <a:prstGeom prst="rect">
            <a:avLst/>
          </a:prstGeom>
        </p:spPr>
        <p:txBody>
          <a:bodyPr spcFirstLastPara="1" wrap="square" lIns="91425" tIns="91425" rIns="91425" bIns="91425" anchor="b" anchorCtr="0">
            <a:noAutofit/>
          </a:bodyPr>
          <a:lstStyle/>
          <a:p>
            <a:pPr marL="0" lvl="0" indent="0" algn="l">
              <a:spcBef>
                <a:spcPts val="0"/>
              </a:spcBef>
              <a:spcAft>
                <a:spcPts val="0"/>
              </a:spcAft>
              <a:buNone/>
              <a:defRPr/>
            </a:pPr>
            <a:r>
              <a:rPr sz="1800"/>
              <a:t>Onda Moduladora</a:t>
            </a:r>
            <a:endParaRPr sz="1800"/>
          </a:p>
        </p:txBody>
      </p:sp>
      <p:sp>
        <p:nvSpPr>
          <p:cNvPr id="211" name="Google Shape;211;p34"/>
          <p:cNvSpPr txBox="1"/>
          <p:nvPr>
            <p:ph type="title"/>
          </p:nvPr>
        </p:nvSpPr>
        <p:spPr bwMode="auto">
          <a:xfrm>
            <a:off x="720000" y="445025"/>
            <a:ext cx="7704000" cy="5727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sz="2800" b="1"/>
              <a:t>Fundamentos </a:t>
            </a:r>
            <a:r>
              <a:rPr b="1"/>
              <a:t>de la Modulación</a:t>
            </a:r>
            <a:endParaRPr b="1"/>
          </a:p>
        </p:txBody>
      </p:sp>
      <p:sp>
        <p:nvSpPr>
          <p:cNvPr id="212" name="Google Shape;212;p34"/>
          <p:cNvSpPr txBox="1"/>
          <p:nvPr>
            <p:ph type="subTitle" idx="1"/>
          </p:nvPr>
        </p:nvSpPr>
        <p:spPr bwMode="auto">
          <a:xfrm>
            <a:off x="720000" y="3318362"/>
            <a:ext cx="4661399" cy="9234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sz="1400"/>
              <a:t>La onda moduladora es la onda que contiene la información digital. Suele ser de una frecuencia más baja que la onda portadora. Su objetivo es modificar algún parámetro de la onda portadora para transmitir la información.</a:t>
            </a:r>
            <a:endParaRPr sz="1400"/>
          </a:p>
        </p:txBody>
      </p:sp>
      <p:sp>
        <p:nvSpPr>
          <p:cNvPr id="213" name="Google Shape;213;p34"/>
          <p:cNvSpPr txBox="1"/>
          <p:nvPr>
            <p:ph type="subTitle" idx="2"/>
          </p:nvPr>
        </p:nvSpPr>
        <p:spPr bwMode="auto">
          <a:xfrm>
            <a:off x="719975" y="1734787"/>
            <a:ext cx="4661399" cy="9234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sz="1400"/>
              <a:t>Es la onda electromagnética que funciona como medio para transportar la información. Es la modificación de alguno de sus parámetros a través de la Onda Moduladora lo que codifica la información.</a:t>
            </a:r>
            <a:endParaRPr sz="1400"/>
          </a:p>
        </p:txBody>
      </p:sp>
      <p:sp>
        <p:nvSpPr>
          <p:cNvPr id="214" name="Google Shape;214;p34"/>
          <p:cNvSpPr txBox="1"/>
          <p:nvPr>
            <p:ph type="subTitle" idx="3"/>
          </p:nvPr>
        </p:nvSpPr>
        <p:spPr bwMode="auto">
          <a:xfrm>
            <a:off x="719975" y="1379888"/>
            <a:ext cx="4661399" cy="431100"/>
          </a:xfrm>
          <a:prstGeom prst="rect">
            <a:avLst/>
          </a:prstGeom>
        </p:spPr>
        <p:txBody>
          <a:bodyPr spcFirstLastPara="1" wrap="square" lIns="91425" tIns="91425" rIns="91425" bIns="91425" anchor="b" anchorCtr="0">
            <a:noAutofit/>
          </a:bodyPr>
          <a:lstStyle/>
          <a:p>
            <a:pPr marL="0" lvl="0" indent="0" algn="l">
              <a:spcBef>
                <a:spcPts val="0"/>
              </a:spcBef>
              <a:spcAft>
                <a:spcPts val="0"/>
              </a:spcAft>
              <a:buNone/>
              <a:defRPr/>
            </a:pPr>
            <a:r>
              <a:rPr sz="1800"/>
              <a:t>Onda Portadora</a:t>
            </a:r>
            <a:endParaRPr sz="1800"/>
          </a:p>
        </p:txBody>
      </p:sp>
      <p:pic>
        <p:nvPicPr>
          <p:cNvPr id="748060913" name=""/>
          <p:cNvPicPr>
            <a:picLocks noChangeAspect="1"/>
          </p:cNvPicPr>
          <p:nvPr/>
        </p:nvPicPr>
        <p:blipFill>
          <a:blip r:embed="rId3"/>
          <a:stretch/>
        </p:blipFill>
        <p:spPr bwMode="auto">
          <a:xfrm>
            <a:off x="5768162" y="1219911"/>
            <a:ext cx="2857500" cy="2876549"/>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dk1"/>
        </a:solidFill>
      </p:bgPr>
    </p:bg>
    <p:spTree>
      <p:nvGrpSpPr>
        <p:cNvPr id="1" name=""/>
        <p:cNvGrpSpPr/>
        <p:nvPr/>
      </p:nvGrpSpPr>
      <p:grpSpPr bwMode="auto">
        <a:xfrm>
          <a:off x="0" y="0"/>
          <a:ext cx="0" cy="0"/>
          <a:chOff x="0" y="0"/>
          <a:chExt cx="0" cy="0"/>
        </a:xfrm>
      </p:grpSpPr>
      <p:sp>
        <p:nvSpPr>
          <p:cNvPr id="221" name="Google Shape;221;p35"/>
          <p:cNvSpPr txBox="1"/>
          <p:nvPr/>
        </p:nvSpPr>
        <p:spPr bwMode="auto">
          <a:xfrm>
            <a:off x="117900" y="4851000"/>
            <a:ext cx="1225200" cy="292500"/>
          </a:xfrm>
          <a:prstGeom prst="rect">
            <a:avLst/>
          </a:prstGeom>
          <a:noFill/>
          <a:ln>
            <a:noFill/>
          </a:ln>
        </p:spPr>
        <p:txBody>
          <a:bodyPr spcFirstLastPara="1" wrap="square" lIns="91425" tIns="91425" rIns="91425" bIns="91425" anchor="b" anchorCtr="0">
            <a:noAutofit/>
          </a:bodyPr>
          <a:lstStyle/>
          <a:p>
            <a:pPr marL="0" lvl="0" indent="0" algn="l">
              <a:spcBef>
                <a:spcPts val="0"/>
              </a:spcBef>
              <a:spcAft>
                <a:spcPts val="0"/>
              </a:spcAft>
              <a:buNone/>
              <a:defRPr/>
            </a:pPr>
            <a:r>
              <a:rPr sz="700">
                <a:solidFill>
                  <a:schemeClr val="lt1"/>
                </a:solidFill>
                <a:latin typeface="Roboto"/>
                <a:ea typeface="Roboto"/>
                <a:cs typeface="Roboto"/>
              </a:rPr>
              <a:t>05/2025</a:t>
            </a:r>
            <a:endParaRPr sz="700">
              <a:solidFill>
                <a:schemeClr val="lt1"/>
              </a:solidFill>
              <a:latin typeface="Roboto"/>
              <a:ea typeface="Roboto"/>
              <a:cs typeface="Roboto"/>
            </a:endParaRPr>
          </a:p>
        </p:txBody>
      </p:sp>
      <p:sp>
        <p:nvSpPr>
          <p:cNvPr id="223" name="Google Shape;223;p35"/>
          <p:cNvSpPr txBox="1"/>
          <p:nvPr>
            <p:ph type="title"/>
          </p:nvPr>
        </p:nvSpPr>
        <p:spPr bwMode="auto">
          <a:xfrm>
            <a:off x="720000" y="445025"/>
            <a:ext cx="7704000" cy="5727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sz="2800" b="1"/>
              <a:t>Fundamentos de la Modulación</a:t>
            </a:r>
            <a:endParaRPr sz="2800" b="1"/>
          </a:p>
        </p:txBody>
      </p:sp>
      <p:sp>
        <p:nvSpPr>
          <p:cNvPr id="224" name="Google Shape;224;p35"/>
          <p:cNvSpPr txBox="1"/>
          <p:nvPr>
            <p:ph type="subTitle" idx="4"/>
          </p:nvPr>
        </p:nvSpPr>
        <p:spPr bwMode="auto">
          <a:xfrm flipH="0" flipV="0">
            <a:off x="723724" y="1046406"/>
            <a:ext cx="3753589" cy="677099"/>
          </a:xfrm>
          <a:prstGeom prst="rect">
            <a:avLst/>
          </a:prstGeom>
        </p:spPr>
        <p:txBody>
          <a:bodyPr spcFirstLastPara="1" wrap="square" lIns="91423" tIns="91423" rIns="91423" bIns="91423" anchor="b" anchorCtr="0">
            <a:noAutofit/>
          </a:bodyPr>
          <a:lstStyle/>
          <a:p>
            <a:pPr marL="0" lvl="0" indent="0" algn="l">
              <a:spcBef>
                <a:spcPts val="0"/>
              </a:spcBef>
              <a:spcAft>
                <a:spcPts val="0"/>
              </a:spcAft>
              <a:buNone/>
              <a:defRPr/>
            </a:pPr>
            <a:r>
              <a:rPr sz="2000" b="0" u="sng"/>
              <a:t>Tipos de modulación</a:t>
            </a:r>
            <a:endParaRPr sz="2000" b="0" u="sng"/>
          </a:p>
        </p:txBody>
      </p:sp>
      <p:sp>
        <p:nvSpPr>
          <p:cNvPr id="226" name="Google Shape;226;p35"/>
          <p:cNvSpPr txBox="1"/>
          <p:nvPr>
            <p:ph type="subTitle" idx="1"/>
          </p:nvPr>
        </p:nvSpPr>
        <p:spPr bwMode="auto">
          <a:xfrm flipH="0" flipV="0">
            <a:off x="730499" y="1824515"/>
            <a:ext cx="3746814" cy="2580907"/>
          </a:xfrm>
          <a:prstGeom prst="rect">
            <a:avLst/>
          </a:prstGeom>
        </p:spPr>
        <p:txBody>
          <a:bodyPr spcFirstLastPara="1" wrap="square" lIns="91423" tIns="91423" rIns="91423" bIns="91423" anchor="t" anchorCtr="0">
            <a:noAutofit/>
          </a:bodyPr>
          <a:lstStyle/>
          <a:p>
            <a:pPr marL="217793" lvl="0" indent="-217793" algn="l">
              <a:lnSpc>
                <a:spcPct val="150000"/>
              </a:lnSpc>
              <a:spcBef>
                <a:spcPts val="0"/>
              </a:spcBef>
              <a:spcAft>
                <a:spcPts val="0"/>
              </a:spcAft>
              <a:buClr>
                <a:schemeClr val="dk1"/>
              </a:buClr>
              <a:buSzPts val="1200"/>
              <a:buFont typeface="Arial"/>
              <a:buChar char="•"/>
              <a:defRPr/>
            </a:pPr>
            <a:r>
              <a:rPr sz="1600" b="1"/>
              <a:t>Modulación de Amplitud: </a:t>
            </a:r>
            <a:r>
              <a:rPr sz="1600" b="0"/>
              <a:t>Consiste en modificar la amplitud de la onda.</a:t>
            </a:r>
            <a:endParaRPr sz="1600" b="0"/>
          </a:p>
          <a:p>
            <a:pPr lvl="0" algn="l">
              <a:lnSpc>
                <a:spcPct val="150000"/>
              </a:lnSpc>
              <a:spcBef>
                <a:spcPts val="0"/>
              </a:spcBef>
              <a:spcAft>
                <a:spcPts val="0"/>
              </a:spcAft>
              <a:defRPr/>
            </a:pPr>
            <a:endParaRPr sz="800" b="0"/>
          </a:p>
          <a:p>
            <a:pPr marL="217793" lvl="0" indent="-217793" algn="l">
              <a:lnSpc>
                <a:spcPct val="150000"/>
              </a:lnSpc>
              <a:spcBef>
                <a:spcPts val="0"/>
              </a:spcBef>
              <a:spcAft>
                <a:spcPts val="0"/>
              </a:spcAft>
              <a:buClr>
                <a:schemeClr val="dk1"/>
              </a:buClr>
              <a:buSzPts val="1200"/>
              <a:buFont typeface="Arial"/>
              <a:buChar char="•"/>
              <a:defRPr/>
            </a:pPr>
            <a:r>
              <a:rPr sz="1600" b="1"/>
              <a:t>Modulación Angular:</a:t>
            </a:r>
            <a:r>
              <a:rPr sz="1600" b="0"/>
              <a:t> Consiste en modificar el ángulo de la onda.</a:t>
            </a:r>
            <a:endParaRPr sz="1600" b="0"/>
          </a:p>
          <a:p>
            <a:pPr marL="617843" lvl="1" indent="-217793" algn="l">
              <a:lnSpc>
                <a:spcPct val="150000"/>
              </a:lnSpc>
              <a:spcBef>
                <a:spcPts val="0"/>
              </a:spcBef>
              <a:spcAft>
                <a:spcPts val="0"/>
              </a:spcAft>
              <a:buClr>
                <a:schemeClr val="dk1"/>
              </a:buClr>
              <a:buSzPts val="1200"/>
              <a:buFont typeface="Arial"/>
              <a:buChar char="•"/>
              <a:defRPr/>
            </a:pPr>
            <a:r>
              <a:rPr sz="1600" b="0"/>
              <a:t>Modulación de frecuencia</a:t>
            </a:r>
            <a:endParaRPr sz="1600" b="0"/>
          </a:p>
          <a:p>
            <a:pPr marL="617843" lvl="1" indent="-217793" algn="l">
              <a:lnSpc>
                <a:spcPct val="150000"/>
              </a:lnSpc>
              <a:spcBef>
                <a:spcPts val="0"/>
              </a:spcBef>
              <a:spcAft>
                <a:spcPts val="0"/>
              </a:spcAft>
              <a:buClr>
                <a:schemeClr val="dk1"/>
              </a:buClr>
              <a:buSzPts val="1200"/>
              <a:buFont typeface="Arial"/>
              <a:buChar char="•"/>
              <a:defRPr/>
            </a:pPr>
            <a:r>
              <a:rPr sz="1600" b="0"/>
              <a:t>Modulación de fase</a:t>
            </a:r>
            <a:endParaRPr sz="1600" b="0"/>
          </a:p>
          <a:p>
            <a:pPr marL="217793" lvl="0" indent="-217793" algn="l">
              <a:lnSpc>
                <a:spcPct val="150000"/>
              </a:lnSpc>
              <a:spcBef>
                <a:spcPts val="0"/>
              </a:spcBef>
              <a:spcAft>
                <a:spcPts val="0"/>
              </a:spcAft>
              <a:buClr>
                <a:schemeClr val="dk1"/>
              </a:buClr>
              <a:buSzPts val="1200"/>
              <a:buFont typeface="Arial"/>
              <a:buChar char="•"/>
              <a:defRPr/>
            </a:pPr>
            <a:endParaRPr sz="1600"/>
          </a:p>
        </p:txBody>
      </p:sp>
      <p:sp>
        <p:nvSpPr>
          <p:cNvPr id="1638591249" name="Google Shape;224;p35"/>
          <p:cNvSpPr txBox="1"/>
          <p:nvPr/>
        </p:nvSpPr>
        <p:spPr bwMode="auto">
          <a:xfrm flipH="0" flipV="0">
            <a:off x="4629712" y="1017724"/>
            <a:ext cx="3753588" cy="677099"/>
          </a:xfrm>
          <a:prstGeom prst="rect">
            <a:avLst/>
          </a:prstGeom>
        </p:spPr>
        <p:txBody>
          <a:bodyPr spcFirstLastPara="1" wrap="square" lIns="91423" tIns="91423" rIns="91423" bIns="91423" anchor="b" anchorCtr="0">
            <a:noAutofit/>
          </a:bodyPr>
          <a:lstStyle>
            <a:defPPr marR="0" lvl="0" algn="l">
              <a:lnSpc>
                <a:spcPct val="100000"/>
              </a:lnSpc>
              <a:spcBef>
                <a:spcPts val="0"/>
              </a:spcBef>
              <a:spcAft>
                <a:spcPts val="0"/>
              </a:spcAft>
            </a:defPPr>
            <a:lvl1pPr marL="457200" marR="0" lvl="0" indent="-304799" algn="l">
              <a:lnSpc>
                <a:spcPct val="100000"/>
              </a:lnSpc>
              <a:spcBef>
                <a:spcPts val="0"/>
              </a:spcBef>
              <a:spcAft>
                <a:spcPts val="0"/>
              </a:spcAft>
              <a:buClr>
                <a:schemeClr val="dk1"/>
              </a:buClr>
              <a:buSzPts val="2400"/>
              <a:buFont typeface="Inter"/>
              <a:buNone/>
              <a:defRPr sz="1600" b="0" i="0" u="none" strike="noStrike" cap="none">
                <a:solidFill>
                  <a:schemeClr val="dk1"/>
                </a:solidFill>
                <a:latin typeface="Inter Medium"/>
                <a:ea typeface="Inter Medium"/>
                <a:cs typeface="Inter Medium"/>
              </a:defRPr>
            </a:lvl1pPr>
            <a:lvl2pPr marL="914400" marR="0" lvl="1" indent="-304799" algn="ctr">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defRPr>
            </a:lvl2pPr>
            <a:lvl3pPr marL="1371600" marR="0" lvl="2" indent="-304799" algn="ctr">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defRPr>
            </a:lvl3pPr>
            <a:lvl4pPr marL="1828800" marR="0" lvl="3" indent="-304799" algn="ctr">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defRPr>
            </a:lvl4pPr>
            <a:lvl5pPr marL="2286000" marR="0" lvl="4" indent="-304799" algn="ctr">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defRPr>
            </a:lvl5pPr>
            <a:lvl6pPr marL="2743200" marR="0" lvl="5" indent="-304799" algn="ctr">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defRPr>
            </a:lvl6pPr>
            <a:lvl7pPr marL="3200400" marR="0" lvl="6" indent="-304799" algn="ctr">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defRPr>
            </a:lvl7pPr>
            <a:lvl8pPr marL="3657600" marR="0" lvl="7" indent="-304799" algn="ctr">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defRPr>
            </a:lvl8pPr>
            <a:lvl9pPr marL="4114800" marR="0" lvl="8" indent="-304799" algn="ctr">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defRPr>
            </a:lvl9pPr>
          </a:lstStyle>
          <a:p>
            <a:pPr marL="0" lvl="0" indent="0" algn="l">
              <a:spcBef>
                <a:spcPts val="0"/>
              </a:spcBef>
              <a:spcAft>
                <a:spcPts val="0"/>
              </a:spcAft>
              <a:buNone/>
              <a:defRPr/>
            </a:pPr>
            <a:r>
              <a:rPr sz="2000" b="0" u="sng"/>
              <a:t>Formato de modulación</a:t>
            </a:r>
            <a:endParaRPr sz="2000" b="0" u="sng"/>
          </a:p>
        </p:txBody>
      </p:sp>
      <p:sp>
        <p:nvSpPr>
          <p:cNvPr id="579213135" name="Google Shape;226;p35"/>
          <p:cNvSpPr txBox="1"/>
          <p:nvPr/>
        </p:nvSpPr>
        <p:spPr bwMode="auto">
          <a:xfrm flipH="0" flipV="0">
            <a:off x="4636487" y="1795833"/>
            <a:ext cx="3746813" cy="2580906"/>
          </a:xfrm>
          <a:prstGeom prst="rect">
            <a:avLst/>
          </a:prstGeom>
        </p:spPr>
        <p:txBody>
          <a:bodyPr spcFirstLastPara="1" wrap="square" lIns="91423" tIns="91423" rIns="91423" bIns="91423" anchor="t" anchorCtr="0">
            <a:noAutofit/>
          </a:bodyPr>
          <a:lstStyle>
            <a:defPPr marR="0" lvl="0" algn="l">
              <a:lnSpc>
                <a:spcPct val="100000"/>
              </a:lnSpc>
              <a:spcBef>
                <a:spcPts val="0"/>
              </a:spcBef>
              <a:spcAft>
                <a:spcPts val="0"/>
              </a:spcAft>
            </a:defPPr>
            <a:lvl1pPr marL="457200" marR="0" lvl="0" indent="-304799" algn="l">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1pPr>
            <a:lvl2pPr marL="914400" marR="0" lvl="1"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2pPr>
            <a:lvl3pPr marL="1371600" marR="0" lvl="2"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3pPr>
            <a:lvl4pPr marL="1828800" marR="0" lvl="3"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4pPr>
            <a:lvl5pPr marL="2286000" marR="0" lvl="4"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5pPr>
            <a:lvl6pPr marL="2743200" marR="0" lvl="5"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6pPr>
            <a:lvl7pPr marL="3200400" marR="0" lvl="6"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7pPr>
            <a:lvl8pPr marL="3657600" marR="0" lvl="7"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8pPr>
            <a:lvl9pPr marL="4114800" marR="0" lvl="8"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9pPr>
          </a:lstStyle>
          <a:p>
            <a:pPr marL="217792" lvl="0" indent="-217792" algn="l">
              <a:lnSpc>
                <a:spcPct val="114999"/>
              </a:lnSpc>
              <a:spcBef>
                <a:spcPts val="0"/>
              </a:spcBef>
              <a:spcAft>
                <a:spcPts val="0"/>
              </a:spcAft>
              <a:buClr>
                <a:schemeClr val="dk1"/>
              </a:buClr>
              <a:buSzPts val="1200"/>
              <a:buFont typeface="Arial"/>
              <a:buChar char="•"/>
              <a:defRPr/>
            </a:pPr>
            <a:r>
              <a:rPr sz="1600" b="1"/>
              <a:t>Modulación </a:t>
            </a:r>
            <a:r>
              <a:rPr sz="1600" b="1"/>
              <a:t>Analógica:</a:t>
            </a:r>
            <a:endParaRPr sz="1600" b="1"/>
          </a:p>
          <a:p>
            <a:pPr marL="617842" lvl="1" indent="-217792" algn="l">
              <a:lnSpc>
                <a:spcPct val="114999"/>
              </a:lnSpc>
              <a:spcBef>
                <a:spcPts val="0"/>
              </a:spcBef>
              <a:spcAft>
                <a:spcPts val="0"/>
              </a:spcAft>
              <a:buClr>
                <a:schemeClr val="dk1"/>
              </a:buClr>
              <a:buSzPts val="1200"/>
              <a:buFont typeface="Arial"/>
              <a:buChar char="•"/>
              <a:defRPr/>
            </a:pPr>
            <a:r>
              <a:rPr sz="1600" b="0"/>
              <a:t>AM</a:t>
            </a:r>
            <a:endParaRPr sz="1600" b="0"/>
          </a:p>
          <a:p>
            <a:pPr marL="617842" lvl="1" indent="-217792" algn="l">
              <a:lnSpc>
                <a:spcPct val="114999"/>
              </a:lnSpc>
              <a:spcBef>
                <a:spcPts val="0"/>
              </a:spcBef>
              <a:spcAft>
                <a:spcPts val="0"/>
              </a:spcAft>
              <a:buClr>
                <a:schemeClr val="dk1"/>
              </a:buClr>
              <a:buSzPts val="1200"/>
              <a:buFont typeface="Arial"/>
              <a:buChar char="•"/>
              <a:defRPr/>
            </a:pPr>
            <a:r>
              <a:rPr sz="1600" b="0"/>
              <a:t>FM</a:t>
            </a:r>
            <a:endParaRPr sz="1600" b="0"/>
          </a:p>
          <a:p>
            <a:pPr marL="617842" lvl="1" indent="-217792" algn="l">
              <a:lnSpc>
                <a:spcPct val="114999"/>
              </a:lnSpc>
              <a:spcBef>
                <a:spcPts val="0"/>
              </a:spcBef>
              <a:spcAft>
                <a:spcPts val="0"/>
              </a:spcAft>
              <a:buClr>
                <a:schemeClr val="dk1"/>
              </a:buClr>
              <a:buSzPts val="1200"/>
              <a:buFont typeface="Arial"/>
              <a:buChar char="•"/>
              <a:defRPr/>
            </a:pPr>
            <a:r>
              <a:rPr sz="1600" b="0"/>
              <a:t>PM</a:t>
            </a:r>
            <a:endParaRPr sz="1600" b="0"/>
          </a:p>
          <a:p>
            <a:pPr lvl="0" algn="l">
              <a:lnSpc>
                <a:spcPct val="114999"/>
              </a:lnSpc>
              <a:spcBef>
                <a:spcPts val="0"/>
              </a:spcBef>
              <a:spcAft>
                <a:spcPts val="0"/>
              </a:spcAft>
              <a:defRPr/>
            </a:pPr>
            <a:endParaRPr sz="800" b="0"/>
          </a:p>
          <a:p>
            <a:pPr marL="217792" lvl="0" indent="-217792" algn="l">
              <a:lnSpc>
                <a:spcPct val="114999"/>
              </a:lnSpc>
              <a:spcBef>
                <a:spcPts val="0"/>
              </a:spcBef>
              <a:spcAft>
                <a:spcPts val="0"/>
              </a:spcAft>
              <a:buClr>
                <a:schemeClr val="dk1"/>
              </a:buClr>
              <a:buSzPts val="1200"/>
              <a:buFont typeface="Arial"/>
              <a:buChar char="•"/>
              <a:defRPr/>
            </a:pPr>
            <a:r>
              <a:rPr sz="1600" b="1"/>
              <a:t>Modulación </a:t>
            </a:r>
            <a:r>
              <a:rPr sz="1600" b="1"/>
              <a:t>Digital</a:t>
            </a:r>
            <a:r>
              <a:rPr sz="1600" b="1"/>
              <a:t>:</a:t>
            </a:r>
            <a:r>
              <a:rPr sz="1600" b="0"/>
              <a:t> </a:t>
            </a:r>
            <a:endParaRPr sz="1600" b="0"/>
          </a:p>
          <a:p>
            <a:pPr marL="617842" lvl="1" indent="-217792" algn="l">
              <a:lnSpc>
                <a:spcPct val="114999"/>
              </a:lnSpc>
              <a:spcBef>
                <a:spcPts val="0"/>
              </a:spcBef>
              <a:spcAft>
                <a:spcPts val="0"/>
              </a:spcAft>
              <a:buClr>
                <a:schemeClr val="dk1"/>
              </a:buClr>
              <a:buSzPts val="1200"/>
              <a:buFont typeface="Arial"/>
              <a:buChar char="•"/>
              <a:defRPr/>
            </a:pPr>
            <a:r>
              <a:rPr sz="1600" b="0"/>
              <a:t>ASK</a:t>
            </a:r>
            <a:endParaRPr sz="1600" b="0"/>
          </a:p>
          <a:p>
            <a:pPr marL="617842" lvl="1" indent="-217792" algn="l">
              <a:lnSpc>
                <a:spcPct val="114999"/>
              </a:lnSpc>
              <a:spcBef>
                <a:spcPts val="0"/>
              </a:spcBef>
              <a:spcAft>
                <a:spcPts val="0"/>
              </a:spcAft>
              <a:buClr>
                <a:schemeClr val="dk1"/>
              </a:buClr>
              <a:buSzPts val="1200"/>
              <a:buFont typeface="Arial"/>
              <a:buChar char="•"/>
              <a:defRPr/>
            </a:pPr>
            <a:r>
              <a:rPr sz="1600" b="0"/>
              <a:t>FSK</a:t>
            </a:r>
            <a:endParaRPr sz="1600" b="0"/>
          </a:p>
          <a:p>
            <a:pPr marL="617842" lvl="1" indent="-217792" algn="l">
              <a:lnSpc>
                <a:spcPct val="114999"/>
              </a:lnSpc>
              <a:spcBef>
                <a:spcPts val="0"/>
              </a:spcBef>
              <a:spcAft>
                <a:spcPts val="0"/>
              </a:spcAft>
              <a:buClr>
                <a:schemeClr val="dk1"/>
              </a:buClr>
              <a:buSzPts val="1200"/>
              <a:buFont typeface="Arial"/>
              <a:buChar char="•"/>
              <a:defRPr/>
            </a:pPr>
            <a:r>
              <a:rPr sz="1600" b="0"/>
              <a:t>PSK</a:t>
            </a:r>
            <a:endParaRPr sz="1600" b="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lt1"/>
        </a:solidFill>
      </p:bgPr>
    </p:bg>
    <p:spTree>
      <p:nvGrpSpPr>
        <p:cNvPr id="1" name=""/>
        <p:cNvGrpSpPr/>
        <p:nvPr/>
      </p:nvGrpSpPr>
      <p:grpSpPr bwMode="auto">
        <a:xfrm>
          <a:off x="0" y="0"/>
          <a:ext cx="0" cy="0"/>
          <a:chOff x="0" y="0"/>
          <a:chExt cx="0" cy="0"/>
        </a:xfrm>
      </p:grpSpPr>
      <p:sp>
        <p:nvSpPr>
          <p:cNvPr id="1635744942" name="Google Shape;189;p32"/>
          <p:cNvSpPr txBox="1"/>
          <p:nvPr/>
        </p:nvSpPr>
        <p:spPr bwMode="auto">
          <a:xfrm>
            <a:off x="117900" y="4851000"/>
            <a:ext cx="1225199" cy="292500"/>
          </a:xfrm>
          <a:prstGeom prst="rect">
            <a:avLst/>
          </a:prstGeom>
          <a:noFill/>
          <a:ln>
            <a:noFill/>
          </a:ln>
        </p:spPr>
        <p:txBody>
          <a:bodyPr spcFirstLastPara="1" wrap="square" lIns="91423" tIns="91423" rIns="91423" bIns="91423" anchor="b" anchorCtr="0">
            <a:noAutofit/>
          </a:bodyPr>
          <a:lstStyle/>
          <a:p>
            <a:pPr marL="0" lvl="0" indent="0" algn="l">
              <a:spcBef>
                <a:spcPts val="0"/>
              </a:spcBef>
              <a:spcAft>
                <a:spcPts val="0"/>
              </a:spcAft>
              <a:buNone/>
              <a:defRPr/>
            </a:pPr>
            <a:r>
              <a:rPr sz="700">
                <a:solidFill>
                  <a:schemeClr val="dk1"/>
                </a:solidFill>
                <a:latin typeface="Roboto"/>
                <a:ea typeface="Roboto"/>
                <a:cs typeface="Roboto"/>
              </a:rPr>
              <a:t>05/2025</a:t>
            </a:r>
            <a:endParaRPr sz="700">
              <a:solidFill>
                <a:schemeClr val="dk1"/>
              </a:solidFill>
              <a:latin typeface="Roboto"/>
              <a:ea typeface="Roboto"/>
              <a:cs typeface="Roboto"/>
            </a:endParaRPr>
          </a:p>
        </p:txBody>
      </p:sp>
      <p:sp>
        <p:nvSpPr>
          <p:cNvPr id="502821545" name="Google Shape;191;p32"/>
          <p:cNvSpPr txBox="1"/>
          <p:nvPr>
            <p:ph type="title"/>
          </p:nvPr>
        </p:nvSpPr>
        <p:spPr bwMode="auto">
          <a:xfrm flipH="0" flipV="0">
            <a:off x="722376" y="1861300"/>
            <a:ext cx="5824425" cy="1569899"/>
          </a:xfrm>
          <a:prstGeom prst="rect">
            <a:avLst/>
          </a:prstGeom>
        </p:spPr>
        <p:txBody>
          <a:bodyPr spcFirstLastPara="1" wrap="square" lIns="91423" tIns="91423" rIns="91423" bIns="91423" anchor="t" anchorCtr="0">
            <a:noAutofit/>
          </a:bodyPr>
          <a:lstStyle/>
          <a:p>
            <a:pPr marL="0" lvl="0" indent="0" algn="l">
              <a:spcBef>
                <a:spcPts val="0"/>
              </a:spcBef>
              <a:spcAft>
                <a:spcPts val="0"/>
              </a:spcAft>
              <a:buNone/>
              <a:defRPr/>
            </a:pPr>
            <a:r>
              <a:rPr/>
              <a:t>Tipos de</a:t>
            </a:r>
            <a:br>
              <a:rPr/>
            </a:br>
            <a:r>
              <a:rPr/>
              <a:t>Modulación</a:t>
            </a:r>
            <a:endParaRPr/>
          </a:p>
        </p:txBody>
      </p:sp>
      <p:sp>
        <p:nvSpPr>
          <p:cNvPr id="1087289357" name="Google Shape;192;p32"/>
          <p:cNvSpPr txBox="1"/>
          <p:nvPr>
            <p:ph type="title" idx="2"/>
          </p:nvPr>
        </p:nvSpPr>
        <p:spPr bwMode="auto">
          <a:xfrm>
            <a:off x="722376" y="984096"/>
            <a:ext cx="1235700" cy="877199"/>
          </a:xfrm>
          <a:prstGeom prst="rect">
            <a:avLst/>
          </a:prstGeom>
        </p:spPr>
        <p:txBody>
          <a:bodyPr spcFirstLastPara="1" wrap="square" lIns="91423" tIns="91423" rIns="91423" bIns="91423" anchor="b" anchorCtr="0">
            <a:noAutofit/>
          </a:bodyPr>
          <a:lstStyle/>
          <a:p>
            <a:pPr marL="0" lvl="0" indent="0" algn="l">
              <a:spcBef>
                <a:spcPts val="0"/>
              </a:spcBef>
              <a:spcAft>
                <a:spcPts val="0"/>
              </a:spcAft>
              <a:buNone/>
              <a:defRPr/>
            </a:pPr>
            <a:r>
              <a:rPr/>
              <a:t>2</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dk1"/>
        </a:solidFill>
      </p:bgPr>
    </p:bg>
    <p:spTree>
      <p:nvGrpSpPr>
        <p:cNvPr id="1" name=""/>
        <p:cNvGrpSpPr/>
        <p:nvPr/>
      </p:nvGrpSpPr>
      <p:grpSpPr bwMode="auto">
        <a:xfrm>
          <a:off x="0" y="0"/>
          <a:ext cx="0" cy="0"/>
          <a:chOff x="0" y="0"/>
          <a:chExt cx="0" cy="0"/>
        </a:xfrm>
      </p:grpSpPr>
      <p:sp>
        <p:nvSpPr>
          <p:cNvPr id="1310576327" name="Google Shape;208;p34"/>
          <p:cNvSpPr txBox="1"/>
          <p:nvPr/>
        </p:nvSpPr>
        <p:spPr bwMode="auto">
          <a:xfrm>
            <a:off x="117900" y="4851000"/>
            <a:ext cx="1225199" cy="292500"/>
          </a:xfrm>
          <a:prstGeom prst="rect">
            <a:avLst/>
          </a:prstGeom>
          <a:noFill/>
          <a:ln>
            <a:noFill/>
          </a:ln>
        </p:spPr>
        <p:txBody>
          <a:bodyPr spcFirstLastPara="1" wrap="square" lIns="91423" tIns="91423" rIns="91423" bIns="91423" anchor="b" anchorCtr="0">
            <a:noAutofit/>
          </a:bodyPr>
          <a:lstStyle/>
          <a:p>
            <a:pPr marL="0" lvl="0" indent="0" algn="l">
              <a:spcBef>
                <a:spcPts val="0"/>
              </a:spcBef>
              <a:spcAft>
                <a:spcPts val="0"/>
              </a:spcAft>
              <a:buNone/>
              <a:defRPr/>
            </a:pPr>
            <a:r>
              <a:rPr sz="700">
                <a:solidFill>
                  <a:schemeClr val="lt1"/>
                </a:solidFill>
                <a:latin typeface="Roboto"/>
                <a:ea typeface="Roboto"/>
                <a:cs typeface="Roboto"/>
              </a:rPr>
              <a:t>05/2025</a:t>
            </a:r>
            <a:endParaRPr sz="700">
              <a:solidFill>
                <a:schemeClr val="lt1"/>
              </a:solidFill>
              <a:latin typeface="Roboto"/>
              <a:ea typeface="Roboto"/>
              <a:cs typeface="Roboto"/>
            </a:endParaRPr>
          </a:p>
        </p:txBody>
      </p:sp>
      <p:sp>
        <p:nvSpPr>
          <p:cNvPr id="1246448921" name="Google Shape;211;p34"/>
          <p:cNvSpPr txBox="1"/>
          <p:nvPr>
            <p:ph type="title"/>
          </p:nvPr>
        </p:nvSpPr>
        <p:spPr bwMode="auto">
          <a:xfrm>
            <a:off x="720000" y="445024"/>
            <a:ext cx="7704000" cy="572699"/>
          </a:xfrm>
          <a:prstGeom prst="rect">
            <a:avLst/>
          </a:prstGeom>
        </p:spPr>
        <p:txBody>
          <a:bodyPr spcFirstLastPara="1" wrap="square" lIns="91423" tIns="91423" rIns="91423" bIns="91423" anchor="t" anchorCtr="0">
            <a:noAutofit/>
          </a:bodyPr>
          <a:lstStyle/>
          <a:p>
            <a:pPr marL="0" lvl="0" indent="0" algn="l">
              <a:spcBef>
                <a:spcPts val="0"/>
              </a:spcBef>
              <a:spcAft>
                <a:spcPts val="0"/>
              </a:spcAft>
              <a:buNone/>
              <a:defRPr/>
            </a:pPr>
            <a:r>
              <a:rPr sz="2800" b="1"/>
              <a:t>Modulación ASK</a:t>
            </a:r>
            <a:endParaRPr b="1"/>
          </a:p>
        </p:txBody>
      </p:sp>
      <p:sp>
        <p:nvSpPr>
          <p:cNvPr id="1725889808" name="Google Shape;213;p34"/>
          <p:cNvSpPr txBox="1"/>
          <p:nvPr>
            <p:ph type="subTitle" idx="2"/>
          </p:nvPr>
        </p:nvSpPr>
        <p:spPr bwMode="auto">
          <a:xfrm flipH="0" flipV="0">
            <a:off x="719974" y="1219911"/>
            <a:ext cx="4154087" cy="923400"/>
          </a:xfrm>
          <a:prstGeom prst="rect">
            <a:avLst/>
          </a:prstGeom>
        </p:spPr>
        <p:txBody>
          <a:bodyPr spcFirstLastPara="1" wrap="square" lIns="91423" tIns="91423" rIns="91423" bIns="91423" anchor="t" anchorCtr="0">
            <a:noAutofit/>
          </a:bodyPr>
          <a:lstStyle/>
          <a:p>
            <a:pPr marL="0" lvl="0" indent="0" algn="just">
              <a:spcBef>
                <a:spcPts val="0"/>
              </a:spcBef>
              <a:spcAft>
                <a:spcPts val="0"/>
              </a:spcAft>
              <a:buNone/>
              <a:defRPr/>
            </a:pPr>
            <a:r>
              <a:rPr sz="1600"/>
              <a:t>La presencia de una amplitud específica representa un 1 y la ausencia un 0 binario. </a:t>
            </a:r>
            <a:endParaRPr sz="1600"/>
          </a:p>
        </p:txBody>
      </p:sp>
      <p:pic>
        <p:nvPicPr>
          <p:cNvPr id="1447597265" name=""/>
          <p:cNvPicPr>
            <a:picLocks noChangeAspect="1"/>
          </p:cNvPicPr>
          <p:nvPr/>
        </p:nvPicPr>
        <p:blipFill>
          <a:blip r:embed="rId3"/>
          <a:stretch/>
        </p:blipFill>
        <p:spPr bwMode="auto">
          <a:xfrm flipH="0" flipV="0">
            <a:off x="730499" y="1924333"/>
            <a:ext cx="4143562" cy="610392"/>
          </a:xfrm>
          <a:prstGeom prst="rect">
            <a:avLst/>
          </a:prstGeom>
        </p:spPr>
      </p:pic>
      <p:pic>
        <p:nvPicPr>
          <p:cNvPr id="1561029310" name=""/>
          <p:cNvPicPr>
            <a:picLocks noChangeAspect="1"/>
          </p:cNvPicPr>
          <p:nvPr/>
        </p:nvPicPr>
        <p:blipFill>
          <a:blip r:embed="rId4"/>
          <a:stretch/>
        </p:blipFill>
        <p:spPr bwMode="auto">
          <a:xfrm flipH="0" flipV="0">
            <a:off x="730499" y="2594503"/>
            <a:ext cx="4143562" cy="2165103"/>
          </a:xfrm>
          <a:prstGeom prst="rect">
            <a:avLst/>
          </a:prstGeom>
        </p:spPr>
      </p:pic>
      <p:sp>
        <p:nvSpPr>
          <p:cNvPr id="786141058" name="Google Shape;213;p34"/>
          <p:cNvSpPr txBox="1"/>
          <p:nvPr/>
        </p:nvSpPr>
        <p:spPr bwMode="auto">
          <a:xfrm flipH="0" flipV="0">
            <a:off x="5436259" y="1219911"/>
            <a:ext cx="2904786" cy="923399"/>
          </a:xfrm>
          <a:prstGeom prst="rect">
            <a:avLst/>
          </a:prstGeom>
        </p:spPr>
        <p:txBody>
          <a:bodyPr spcFirstLastPara="1" wrap="square" lIns="91423" tIns="91423" rIns="91423" bIns="91423" anchor="t" anchorCtr="0">
            <a:noAutofit/>
          </a:bodyPr>
          <a:lstStyle>
            <a:defPPr marR="0" lvl="0" algn="l">
              <a:lnSpc>
                <a:spcPct val="100000"/>
              </a:lnSpc>
              <a:spcBef>
                <a:spcPts val="0"/>
              </a:spcBef>
              <a:spcAft>
                <a:spcPts val="0"/>
              </a:spcAft>
            </a:defPPr>
            <a:lvl1pPr marL="457200" marR="0" lvl="0" indent="-304799" algn="l">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1pPr>
            <a:lvl2pPr marL="914400" marR="0" lvl="1"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2pPr>
            <a:lvl3pPr marL="1371600" marR="0" lvl="2"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3pPr>
            <a:lvl4pPr marL="1828800" marR="0" lvl="3"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4pPr>
            <a:lvl5pPr marL="2286000" marR="0" lvl="4"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5pPr>
            <a:lvl6pPr marL="2743200" marR="0" lvl="5"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6pPr>
            <a:lvl7pPr marL="3200400" marR="0" lvl="6"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7pPr>
            <a:lvl8pPr marL="3657600" marR="0" lvl="7"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8pPr>
            <a:lvl9pPr marL="4114800" marR="0" lvl="8"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9pPr>
          </a:lstStyle>
          <a:p>
            <a:pPr marL="0" lvl="0" indent="0" algn="just">
              <a:lnSpc>
                <a:spcPct val="150000"/>
              </a:lnSpc>
              <a:spcBef>
                <a:spcPts val="0"/>
              </a:spcBef>
              <a:spcAft>
                <a:spcPts val="0"/>
              </a:spcAft>
              <a:buNone/>
              <a:defRPr/>
            </a:pPr>
            <a:r>
              <a:rPr sz="1600" b="1"/>
              <a:t>Ventajas:</a:t>
            </a:r>
            <a:endParaRPr sz="1600" b="1"/>
          </a:p>
          <a:p>
            <a:pPr marL="261850" lvl="0" indent="-261850" algn="just">
              <a:lnSpc>
                <a:spcPct val="150000"/>
              </a:lnSpc>
              <a:spcBef>
                <a:spcPts val="0"/>
              </a:spcBef>
              <a:spcAft>
                <a:spcPts val="0"/>
              </a:spcAft>
              <a:buClr>
                <a:schemeClr val="dk1"/>
              </a:buClr>
              <a:buSzPts val="1200"/>
              <a:buFont typeface="Arial"/>
              <a:buChar char="•"/>
              <a:defRPr/>
            </a:pPr>
            <a:r>
              <a:rPr sz="1600" b="0"/>
              <a:t>Simpleza</a:t>
            </a:r>
            <a:endParaRPr sz="1600" b="0"/>
          </a:p>
          <a:p>
            <a:pPr marL="261850" lvl="0" indent="-261850" algn="just">
              <a:lnSpc>
                <a:spcPct val="150000"/>
              </a:lnSpc>
              <a:spcBef>
                <a:spcPts val="0"/>
              </a:spcBef>
              <a:spcAft>
                <a:spcPts val="0"/>
              </a:spcAft>
              <a:buClr>
                <a:schemeClr val="dk1"/>
              </a:buClr>
              <a:buSzPts val="1200"/>
              <a:buFont typeface="Arial"/>
              <a:buChar char="•"/>
              <a:defRPr/>
            </a:pPr>
            <a:r>
              <a:rPr sz="1600" b="0"/>
              <a:t>Eficiencia energética</a:t>
            </a:r>
            <a:endParaRPr sz="1600" b="0"/>
          </a:p>
        </p:txBody>
      </p:sp>
      <p:sp>
        <p:nvSpPr>
          <p:cNvPr id="1227547798" name="Google Shape;213;p34"/>
          <p:cNvSpPr txBox="1"/>
          <p:nvPr/>
        </p:nvSpPr>
        <p:spPr bwMode="auto">
          <a:xfrm flipH="0" flipV="0">
            <a:off x="5519212" y="2753656"/>
            <a:ext cx="2904786" cy="923398"/>
          </a:xfrm>
          <a:prstGeom prst="rect">
            <a:avLst/>
          </a:prstGeom>
        </p:spPr>
        <p:txBody>
          <a:bodyPr spcFirstLastPara="1" wrap="square" lIns="91423" tIns="91423" rIns="91423" bIns="91423" anchor="t" anchorCtr="0">
            <a:noAutofit/>
          </a:bodyPr>
          <a:lstStyle>
            <a:defPPr marR="0" lvl="0" algn="l">
              <a:lnSpc>
                <a:spcPct val="100000"/>
              </a:lnSpc>
              <a:spcBef>
                <a:spcPts val="0"/>
              </a:spcBef>
              <a:spcAft>
                <a:spcPts val="0"/>
              </a:spcAft>
            </a:defPPr>
            <a:lvl1pPr marL="457200" marR="0" lvl="0" indent="-304799" algn="l">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1pPr>
            <a:lvl2pPr marL="914400" marR="0" lvl="1"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2pPr>
            <a:lvl3pPr marL="1371600" marR="0" lvl="2"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3pPr>
            <a:lvl4pPr marL="1828800" marR="0" lvl="3"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4pPr>
            <a:lvl5pPr marL="2286000" marR="0" lvl="4"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5pPr>
            <a:lvl6pPr marL="2743200" marR="0" lvl="5"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6pPr>
            <a:lvl7pPr marL="3200400" marR="0" lvl="6"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7pPr>
            <a:lvl8pPr marL="3657600" marR="0" lvl="7"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8pPr>
            <a:lvl9pPr marL="4114800" marR="0" lvl="8"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9pPr>
          </a:lstStyle>
          <a:p>
            <a:pPr marL="0" lvl="0" indent="0" algn="just">
              <a:lnSpc>
                <a:spcPct val="150000"/>
              </a:lnSpc>
              <a:spcBef>
                <a:spcPts val="0"/>
              </a:spcBef>
              <a:spcAft>
                <a:spcPts val="0"/>
              </a:spcAft>
              <a:buNone/>
              <a:defRPr/>
            </a:pPr>
            <a:r>
              <a:rPr sz="1600" b="1"/>
              <a:t>Desventajas</a:t>
            </a:r>
            <a:r>
              <a:rPr sz="1600" b="1"/>
              <a:t>:</a:t>
            </a:r>
            <a:endParaRPr sz="1600" b="1"/>
          </a:p>
          <a:p>
            <a:pPr marL="261849" lvl="0" indent="-261849" algn="just">
              <a:lnSpc>
                <a:spcPct val="150000"/>
              </a:lnSpc>
              <a:spcBef>
                <a:spcPts val="0"/>
              </a:spcBef>
              <a:spcAft>
                <a:spcPts val="0"/>
              </a:spcAft>
              <a:buClr>
                <a:schemeClr val="dk1"/>
              </a:buClr>
              <a:buSzPts val="1200"/>
              <a:buFont typeface="Arial"/>
              <a:buChar char="•"/>
              <a:defRPr/>
            </a:pPr>
            <a:r>
              <a:rPr sz="1600" b="0"/>
              <a:t>Susceptible al ruido</a:t>
            </a:r>
            <a:endParaRPr sz="1600" b="0"/>
          </a:p>
          <a:p>
            <a:pPr marL="261849" lvl="0" indent="-261849" algn="just">
              <a:lnSpc>
                <a:spcPct val="150000"/>
              </a:lnSpc>
              <a:spcBef>
                <a:spcPts val="0"/>
              </a:spcBef>
              <a:spcAft>
                <a:spcPts val="0"/>
              </a:spcAft>
              <a:buClr>
                <a:schemeClr val="dk1"/>
              </a:buClr>
              <a:buSzPts val="1200"/>
              <a:buFont typeface="Arial"/>
              <a:buChar char="•"/>
              <a:defRPr/>
            </a:pPr>
            <a:r>
              <a:rPr sz="1600" b="0"/>
              <a:t>Poca eficiencia espectral</a:t>
            </a:r>
            <a:endParaRPr sz="1600" b="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dk1"/>
        </a:solidFill>
      </p:bgPr>
    </p:bg>
    <p:spTree>
      <p:nvGrpSpPr>
        <p:cNvPr id="1" name=""/>
        <p:cNvGrpSpPr/>
        <p:nvPr/>
      </p:nvGrpSpPr>
      <p:grpSpPr bwMode="auto">
        <a:xfrm>
          <a:off x="0" y="0"/>
          <a:ext cx="0" cy="0"/>
          <a:chOff x="0" y="0"/>
          <a:chExt cx="0" cy="0"/>
        </a:xfrm>
      </p:grpSpPr>
      <p:sp>
        <p:nvSpPr>
          <p:cNvPr id="880446594" name="Google Shape;208;p34"/>
          <p:cNvSpPr txBox="1"/>
          <p:nvPr/>
        </p:nvSpPr>
        <p:spPr bwMode="auto">
          <a:xfrm>
            <a:off x="117900" y="4851000"/>
            <a:ext cx="1225199" cy="292500"/>
          </a:xfrm>
          <a:prstGeom prst="rect">
            <a:avLst/>
          </a:prstGeom>
          <a:noFill/>
          <a:ln>
            <a:noFill/>
          </a:ln>
        </p:spPr>
        <p:txBody>
          <a:bodyPr spcFirstLastPara="1" wrap="square" lIns="91423" tIns="91423" rIns="91423" bIns="91423" anchor="b" anchorCtr="0">
            <a:noAutofit/>
          </a:bodyPr>
          <a:lstStyle/>
          <a:p>
            <a:pPr marL="0" lvl="0" indent="0" algn="l">
              <a:spcBef>
                <a:spcPts val="0"/>
              </a:spcBef>
              <a:spcAft>
                <a:spcPts val="0"/>
              </a:spcAft>
              <a:buNone/>
              <a:defRPr/>
            </a:pPr>
            <a:r>
              <a:rPr sz="700">
                <a:solidFill>
                  <a:schemeClr val="lt1"/>
                </a:solidFill>
                <a:latin typeface="Roboto"/>
                <a:ea typeface="Roboto"/>
                <a:cs typeface="Roboto"/>
              </a:rPr>
              <a:t>05/2025</a:t>
            </a:r>
            <a:endParaRPr sz="700">
              <a:solidFill>
                <a:schemeClr val="lt1"/>
              </a:solidFill>
              <a:latin typeface="Roboto"/>
              <a:ea typeface="Roboto"/>
              <a:cs typeface="Roboto"/>
            </a:endParaRPr>
          </a:p>
        </p:txBody>
      </p:sp>
      <p:sp>
        <p:nvSpPr>
          <p:cNvPr id="1818946738" name="Google Shape;211;p34"/>
          <p:cNvSpPr txBox="1"/>
          <p:nvPr>
            <p:ph type="title"/>
          </p:nvPr>
        </p:nvSpPr>
        <p:spPr bwMode="auto">
          <a:xfrm>
            <a:off x="720000" y="445024"/>
            <a:ext cx="7704000" cy="572699"/>
          </a:xfrm>
          <a:prstGeom prst="rect">
            <a:avLst/>
          </a:prstGeom>
        </p:spPr>
        <p:txBody>
          <a:bodyPr spcFirstLastPara="1" wrap="square" lIns="91423" tIns="91423" rIns="91423" bIns="91423" anchor="t" anchorCtr="0">
            <a:noAutofit/>
          </a:bodyPr>
          <a:lstStyle/>
          <a:p>
            <a:pPr marL="0" lvl="0" indent="0" algn="l">
              <a:spcBef>
                <a:spcPts val="0"/>
              </a:spcBef>
              <a:spcAft>
                <a:spcPts val="0"/>
              </a:spcAft>
              <a:buNone/>
              <a:defRPr/>
            </a:pPr>
            <a:r>
              <a:rPr sz="2800" b="1"/>
              <a:t>Modulación </a:t>
            </a:r>
            <a:r>
              <a:rPr sz="2800" b="1"/>
              <a:t>FSK</a:t>
            </a:r>
            <a:endParaRPr b="1"/>
          </a:p>
        </p:txBody>
      </p:sp>
      <p:sp>
        <p:nvSpPr>
          <p:cNvPr id="731391706" name="Google Shape;213;p34"/>
          <p:cNvSpPr txBox="1"/>
          <p:nvPr>
            <p:ph type="subTitle" idx="2"/>
          </p:nvPr>
        </p:nvSpPr>
        <p:spPr bwMode="auto">
          <a:xfrm flipH="0" flipV="0">
            <a:off x="719974" y="1219911"/>
            <a:ext cx="4154087" cy="923400"/>
          </a:xfrm>
          <a:prstGeom prst="rect">
            <a:avLst/>
          </a:prstGeom>
        </p:spPr>
        <p:txBody>
          <a:bodyPr spcFirstLastPara="1" wrap="square" lIns="91423" tIns="91423" rIns="91423" bIns="91423" anchor="t" anchorCtr="0">
            <a:noAutofit/>
          </a:bodyPr>
          <a:lstStyle/>
          <a:p>
            <a:pPr marL="0" lvl="0" indent="0" algn="just">
              <a:spcBef>
                <a:spcPts val="0"/>
              </a:spcBef>
              <a:spcAft>
                <a:spcPts val="0"/>
              </a:spcAft>
              <a:buNone/>
              <a:defRPr/>
            </a:pPr>
            <a:r>
              <a:rPr sz="1600"/>
              <a:t>Se usan dos frecuenicas para representar 0 o 1 en binario.</a:t>
            </a:r>
            <a:r>
              <a:rPr sz="1600"/>
              <a:t> </a:t>
            </a:r>
            <a:endParaRPr sz="1600"/>
          </a:p>
        </p:txBody>
      </p:sp>
      <p:sp>
        <p:nvSpPr>
          <p:cNvPr id="151170819" name="Google Shape;213;p34"/>
          <p:cNvSpPr txBox="1"/>
          <p:nvPr/>
        </p:nvSpPr>
        <p:spPr bwMode="auto">
          <a:xfrm flipH="0" flipV="0">
            <a:off x="5436258" y="1219911"/>
            <a:ext cx="3093072" cy="1533744"/>
          </a:xfrm>
          <a:prstGeom prst="rect">
            <a:avLst/>
          </a:prstGeom>
        </p:spPr>
        <p:txBody>
          <a:bodyPr spcFirstLastPara="1" wrap="square" lIns="91423" tIns="91423" rIns="91423" bIns="91423" anchor="t" anchorCtr="0">
            <a:noAutofit/>
          </a:bodyPr>
          <a:lstStyle>
            <a:defPPr marR="0" lvl="0" algn="l">
              <a:lnSpc>
                <a:spcPct val="100000"/>
              </a:lnSpc>
              <a:spcBef>
                <a:spcPts val="0"/>
              </a:spcBef>
              <a:spcAft>
                <a:spcPts val="0"/>
              </a:spcAft>
            </a:defPPr>
            <a:lvl1pPr marL="457200" marR="0" lvl="0" indent="-304799" algn="l">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1pPr>
            <a:lvl2pPr marL="914400" marR="0" lvl="1"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2pPr>
            <a:lvl3pPr marL="1371600" marR="0" lvl="2"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3pPr>
            <a:lvl4pPr marL="1828800" marR="0" lvl="3"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4pPr>
            <a:lvl5pPr marL="2286000" marR="0" lvl="4"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5pPr>
            <a:lvl6pPr marL="2743200" marR="0" lvl="5"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6pPr>
            <a:lvl7pPr marL="3200400" marR="0" lvl="6"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7pPr>
            <a:lvl8pPr marL="3657600" marR="0" lvl="7"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8pPr>
            <a:lvl9pPr marL="4114800" marR="0" lvl="8"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9pPr>
          </a:lstStyle>
          <a:p>
            <a:pPr marL="0" lvl="0" indent="0" algn="just">
              <a:lnSpc>
                <a:spcPct val="150000"/>
              </a:lnSpc>
              <a:spcBef>
                <a:spcPts val="0"/>
              </a:spcBef>
              <a:spcAft>
                <a:spcPts val="0"/>
              </a:spcAft>
              <a:buNone/>
              <a:defRPr/>
            </a:pPr>
            <a:r>
              <a:rPr sz="1600" b="1"/>
              <a:t>Ventajas:</a:t>
            </a:r>
            <a:endParaRPr sz="1600" b="1"/>
          </a:p>
          <a:p>
            <a:pPr marL="261849" lvl="0" indent="-261849" algn="just">
              <a:lnSpc>
                <a:spcPct val="150000"/>
              </a:lnSpc>
              <a:spcBef>
                <a:spcPts val="0"/>
              </a:spcBef>
              <a:spcAft>
                <a:spcPts val="0"/>
              </a:spcAft>
              <a:buClr>
                <a:schemeClr val="dk1"/>
              </a:buClr>
              <a:buSzPts val="1200"/>
              <a:buFont typeface="Arial"/>
              <a:buChar char="•"/>
              <a:defRPr/>
            </a:pPr>
            <a:r>
              <a:rPr sz="1600" b="0"/>
              <a:t>Resistencia al ruido</a:t>
            </a:r>
            <a:endParaRPr sz="1600" b="0"/>
          </a:p>
          <a:p>
            <a:pPr marL="261849" lvl="0" indent="-261849" algn="just">
              <a:lnSpc>
                <a:spcPct val="150000"/>
              </a:lnSpc>
              <a:spcBef>
                <a:spcPts val="0"/>
              </a:spcBef>
              <a:spcAft>
                <a:spcPts val="0"/>
              </a:spcAft>
              <a:buClr>
                <a:schemeClr val="dk1"/>
              </a:buClr>
              <a:buSzPts val="1200"/>
              <a:buFont typeface="Arial"/>
              <a:buChar char="•"/>
              <a:defRPr/>
            </a:pPr>
            <a:r>
              <a:rPr sz="1600" b="0"/>
              <a:t>Fácil de implementar</a:t>
            </a:r>
            <a:endParaRPr sz="1600" b="0"/>
          </a:p>
          <a:p>
            <a:pPr marL="261849" lvl="0" indent="-261849" algn="just">
              <a:lnSpc>
                <a:spcPct val="150000"/>
              </a:lnSpc>
              <a:spcBef>
                <a:spcPts val="0"/>
              </a:spcBef>
              <a:spcAft>
                <a:spcPts val="0"/>
              </a:spcAft>
              <a:buClr>
                <a:schemeClr val="dk1"/>
              </a:buClr>
              <a:buSzPts val="1200"/>
              <a:buFont typeface="Arial"/>
              <a:buChar char="•"/>
              <a:defRPr/>
            </a:pPr>
            <a:r>
              <a:rPr sz="1600" b="0"/>
              <a:t>Envolvente constante</a:t>
            </a:r>
            <a:endParaRPr sz="1600" b="0"/>
          </a:p>
        </p:txBody>
      </p:sp>
      <p:sp>
        <p:nvSpPr>
          <p:cNvPr id="762478051" name="Google Shape;213;p34"/>
          <p:cNvSpPr txBox="1"/>
          <p:nvPr/>
        </p:nvSpPr>
        <p:spPr bwMode="auto">
          <a:xfrm flipH="0" flipV="0">
            <a:off x="5519212" y="2930865"/>
            <a:ext cx="3010118" cy="1521518"/>
          </a:xfrm>
          <a:prstGeom prst="rect">
            <a:avLst/>
          </a:prstGeom>
        </p:spPr>
        <p:txBody>
          <a:bodyPr spcFirstLastPara="1" wrap="square" lIns="91423" tIns="91423" rIns="91423" bIns="91423" anchor="t" anchorCtr="0">
            <a:noAutofit/>
          </a:bodyPr>
          <a:lstStyle>
            <a:defPPr marR="0" lvl="0" algn="l">
              <a:lnSpc>
                <a:spcPct val="100000"/>
              </a:lnSpc>
              <a:spcBef>
                <a:spcPts val="0"/>
              </a:spcBef>
              <a:spcAft>
                <a:spcPts val="0"/>
              </a:spcAft>
            </a:defPPr>
            <a:lvl1pPr marL="457200" marR="0" lvl="0" indent="-304799" algn="l">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1pPr>
            <a:lvl2pPr marL="914400" marR="0" lvl="1"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2pPr>
            <a:lvl3pPr marL="1371600" marR="0" lvl="2"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3pPr>
            <a:lvl4pPr marL="1828800" marR="0" lvl="3"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4pPr>
            <a:lvl5pPr marL="2286000" marR="0" lvl="4"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5pPr>
            <a:lvl6pPr marL="2743200" marR="0" lvl="5"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6pPr>
            <a:lvl7pPr marL="3200400" marR="0" lvl="6"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7pPr>
            <a:lvl8pPr marL="3657600" marR="0" lvl="7"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8pPr>
            <a:lvl9pPr marL="4114800" marR="0" lvl="8"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9pPr>
          </a:lstStyle>
          <a:p>
            <a:pPr marL="0" lvl="0" indent="0" algn="just">
              <a:lnSpc>
                <a:spcPct val="150000"/>
              </a:lnSpc>
              <a:spcBef>
                <a:spcPts val="0"/>
              </a:spcBef>
              <a:spcAft>
                <a:spcPts val="0"/>
              </a:spcAft>
              <a:buNone/>
              <a:defRPr/>
            </a:pPr>
            <a:r>
              <a:rPr sz="1600" b="1"/>
              <a:t>Desventajas</a:t>
            </a:r>
            <a:r>
              <a:rPr sz="1600" b="1"/>
              <a:t>:</a:t>
            </a:r>
            <a:endParaRPr sz="1600" b="1"/>
          </a:p>
          <a:p>
            <a:pPr marL="261849" lvl="0" indent="-261849" algn="just">
              <a:lnSpc>
                <a:spcPct val="150000"/>
              </a:lnSpc>
              <a:spcBef>
                <a:spcPts val="0"/>
              </a:spcBef>
              <a:spcAft>
                <a:spcPts val="0"/>
              </a:spcAft>
              <a:buClr>
                <a:schemeClr val="dk1"/>
              </a:buClr>
              <a:buSzPts val="1200"/>
              <a:buFont typeface="Arial"/>
              <a:buChar char="•"/>
              <a:defRPr/>
            </a:pPr>
            <a:r>
              <a:rPr sz="1600" b="0"/>
              <a:t>Gran ancho de banda</a:t>
            </a:r>
            <a:endParaRPr sz="1600" b="0"/>
          </a:p>
          <a:p>
            <a:pPr marL="261849" lvl="0" indent="-261849" algn="just">
              <a:lnSpc>
                <a:spcPct val="150000"/>
              </a:lnSpc>
              <a:spcBef>
                <a:spcPts val="0"/>
              </a:spcBef>
              <a:spcAft>
                <a:spcPts val="0"/>
              </a:spcAft>
              <a:buClr>
                <a:schemeClr val="dk1"/>
              </a:buClr>
              <a:buSzPts val="1200"/>
              <a:buFont typeface="Arial"/>
              <a:buChar char="•"/>
              <a:defRPr/>
            </a:pPr>
            <a:r>
              <a:rPr sz="1600" b="0"/>
              <a:t>Velocidad de datos</a:t>
            </a:r>
            <a:endParaRPr sz="1600" b="0"/>
          </a:p>
          <a:p>
            <a:pPr marL="261849" lvl="0" indent="-261849" algn="just">
              <a:lnSpc>
                <a:spcPct val="150000"/>
              </a:lnSpc>
              <a:spcBef>
                <a:spcPts val="0"/>
              </a:spcBef>
              <a:spcAft>
                <a:spcPts val="0"/>
              </a:spcAft>
              <a:buClr>
                <a:schemeClr val="dk1"/>
              </a:buClr>
              <a:buSzPts val="1200"/>
              <a:buFont typeface="Arial"/>
              <a:buChar char="•"/>
              <a:defRPr/>
            </a:pPr>
            <a:r>
              <a:rPr sz="1600" b="0"/>
              <a:t>Sensible al desplazamiento</a:t>
            </a:r>
            <a:endParaRPr sz="1600" b="0"/>
          </a:p>
        </p:txBody>
      </p:sp>
      <p:pic>
        <p:nvPicPr>
          <p:cNvPr id="1795722006" name=""/>
          <p:cNvPicPr>
            <a:picLocks noChangeAspect="1"/>
          </p:cNvPicPr>
          <p:nvPr/>
        </p:nvPicPr>
        <p:blipFill>
          <a:blip r:embed="rId3"/>
          <a:stretch/>
        </p:blipFill>
        <p:spPr bwMode="auto">
          <a:xfrm flipH="0" flipV="0">
            <a:off x="719974" y="1924331"/>
            <a:ext cx="4154087" cy="611397"/>
          </a:xfrm>
          <a:prstGeom prst="rect">
            <a:avLst/>
          </a:prstGeom>
        </p:spPr>
      </p:pic>
      <p:pic>
        <p:nvPicPr>
          <p:cNvPr id="1304171078" name=""/>
          <p:cNvPicPr>
            <a:picLocks noChangeAspect="1"/>
          </p:cNvPicPr>
          <p:nvPr/>
        </p:nvPicPr>
        <p:blipFill>
          <a:blip r:embed="rId4"/>
          <a:stretch/>
        </p:blipFill>
        <p:spPr bwMode="auto">
          <a:xfrm flipH="0" flipV="0">
            <a:off x="730499" y="2591425"/>
            <a:ext cx="4143562" cy="2171257"/>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dk1"/>
        </a:solidFill>
      </p:bgPr>
    </p:bg>
    <p:spTree>
      <p:nvGrpSpPr>
        <p:cNvPr id="1" name=""/>
        <p:cNvGrpSpPr/>
        <p:nvPr/>
      </p:nvGrpSpPr>
      <p:grpSpPr bwMode="auto">
        <a:xfrm>
          <a:off x="0" y="0"/>
          <a:ext cx="0" cy="0"/>
          <a:chOff x="0" y="0"/>
          <a:chExt cx="0" cy="0"/>
        </a:xfrm>
      </p:grpSpPr>
      <p:sp>
        <p:nvSpPr>
          <p:cNvPr id="629175785" name="Google Shape;208;p34"/>
          <p:cNvSpPr txBox="1"/>
          <p:nvPr/>
        </p:nvSpPr>
        <p:spPr bwMode="auto">
          <a:xfrm>
            <a:off x="117900" y="4851000"/>
            <a:ext cx="1225199" cy="292500"/>
          </a:xfrm>
          <a:prstGeom prst="rect">
            <a:avLst/>
          </a:prstGeom>
          <a:noFill/>
          <a:ln>
            <a:noFill/>
          </a:ln>
        </p:spPr>
        <p:txBody>
          <a:bodyPr spcFirstLastPara="1" wrap="square" lIns="91423" tIns="91423" rIns="91423" bIns="91423" anchor="b" anchorCtr="0">
            <a:noAutofit/>
          </a:bodyPr>
          <a:lstStyle/>
          <a:p>
            <a:pPr marL="0" lvl="0" indent="0" algn="l">
              <a:spcBef>
                <a:spcPts val="0"/>
              </a:spcBef>
              <a:spcAft>
                <a:spcPts val="0"/>
              </a:spcAft>
              <a:buNone/>
              <a:defRPr/>
            </a:pPr>
            <a:r>
              <a:rPr sz="700">
                <a:solidFill>
                  <a:schemeClr val="lt1"/>
                </a:solidFill>
                <a:latin typeface="Roboto"/>
                <a:ea typeface="Roboto"/>
                <a:cs typeface="Roboto"/>
              </a:rPr>
              <a:t>05/2025</a:t>
            </a:r>
            <a:endParaRPr sz="700">
              <a:solidFill>
                <a:schemeClr val="lt1"/>
              </a:solidFill>
              <a:latin typeface="Roboto"/>
              <a:ea typeface="Roboto"/>
              <a:cs typeface="Roboto"/>
            </a:endParaRPr>
          </a:p>
        </p:txBody>
      </p:sp>
      <p:sp>
        <p:nvSpPr>
          <p:cNvPr id="1119267162" name="Google Shape;211;p34"/>
          <p:cNvSpPr txBox="1"/>
          <p:nvPr>
            <p:ph type="title"/>
          </p:nvPr>
        </p:nvSpPr>
        <p:spPr bwMode="auto">
          <a:xfrm>
            <a:off x="720000" y="445024"/>
            <a:ext cx="7704000" cy="572699"/>
          </a:xfrm>
          <a:prstGeom prst="rect">
            <a:avLst/>
          </a:prstGeom>
        </p:spPr>
        <p:txBody>
          <a:bodyPr spcFirstLastPara="1" wrap="square" lIns="91423" tIns="91423" rIns="91423" bIns="91423" anchor="t" anchorCtr="0">
            <a:noAutofit/>
          </a:bodyPr>
          <a:lstStyle/>
          <a:p>
            <a:pPr marL="0" lvl="0" indent="0" algn="l">
              <a:spcBef>
                <a:spcPts val="0"/>
              </a:spcBef>
              <a:spcAft>
                <a:spcPts val="0"/>
              </a:spcAft>
              <a:buNone/>
              <a:defRPr/>
            </a:pPr>
            <a:r>
              <a:rPr sz="2800" b="1"/>
              <a:t>Modulación </a:t>
            </a:r>
            <a:r>
              <a:rPr sz="2800" b="1"/>
              <a:t>PSK</a:t>
            </a:r>
            <a:r>
              <a:rPr sz="2800" b="1"/>
              <a:t> y órdenes mayores</a:t>
            </a:r>
            <a:endParaRPr b="1"/>
          </a:p>
        </p:txBody>
      </p:sp>
      <p:sp>
        <p:nvSpPr>
          <p:cNvPr id="625925752" name="Google Shape;213;p34"/>
          <p:cNvSpPr txBox="1"/>
          <p:nvPr>
            <p:ph type="subTitle" idx="2"/>
          </p:nvPr>
        </p:nvSpPr>
        <p:spPr bwMode="auto">
          <a:xfrm flipH="0" flipV="0">
            <a:off x="719974" y="1219911"/>
            <a:ext cx="4154087" cy="923400"/>
          </a:xfrm>
          <a:prstGeom prst="rect">
            <a:avLst/>
          </a:prstGeom>
        </p:spPr>
        <p:txBody>
          <a:bodyPr spcFirstLastPara="1" wrap="square" lIns="91423" tIns="91423" rIns="91423" bIns="91423" anchor="t" anchorCtr="0">
            <a:noAutofit/>
          </a:bodyPr>
          <a:lstStyle/>
          <a:p>
            <a:pPr marL="0" lvl="0" indent="0" algn="just">
              <a:spcBef>
                <a:spcPts val="0"/>
              </a:spcBef>
              <a:spcAft>
                <a:spcPts val="0"/>
              </a:spcAft>
              <a:buNone/>
              <a:defRPr/>
            </a:pPr>
            <a:r>
              <a:rPr sz="1600"/>
              <a:t>Se usan dos fases para representar 0 o 1 en binario.</a:t>
            </a:r>
            <a:r>
              <a:rPr sz="1600"/>
              <a:t> </a:t>
            </a:r>
            <a:endParaRPr sz="1600"/>
          </a:p>
        </p:txBody>
      </p:sp>
      <p:sp>
        <p:nvSpPr>
          <p:cNvPr id="1212784250" name="Google Shape;213;p34"/>
          <p:cNvSpPr txBox="1"/>
          <p:nvPr/>
        </p:nvSpPr>
        <p:spPr bwMode="auto">
          <a:xfrm flipH="0" flipV="0">
            <a:off x="5436258" y="1219911"/>
            <a:ext cx="3093071" cy="1533744"/>
          </a:xfrm>
          <a:prstGeom prst="rect">
            <a:avLst/>
          </a:prstGeom>
        </p:spPr>
        <p:txBody>
          <a:bodyPr spcFirstLastPara="1" wrap="square" lIns="91423" tIns="91423" rIns="91423" bIns="91423" anchor="t" anchorCtr="0">
            <a:noAutofit/>
          </a:bodyPr>
          <a:lstStyle>
            <a:defPPr marR="0" lvl="0" algn="l">
              <a:lnSpc>
                <a:spcPct val="100000"/>
              </a:lnSpc>
              <a:spcBef>
                <a:spcPts val="0"/>
              </a:spcBef>
              <a:spcAft>
                <a:spcPts val="0"/>
              </a:spcAft>
            </a:defPPr>
            <a:lvl1pPr marL="457200" marR="0" lvl="0" indent="-304799" algn="l">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1pPr>
            <a:lvl2pPr marL="914400" marR="0" lvl="1"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2pPr>
            <a:lvl3pPr marL="1371600" marR="0" lvl="2"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3pPr>
            <a:lvl4pPr marL="1828800" marR="0" lvl="3"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4pPr>
            <a:lvl5pPr marL="2286000" marR="0" lvl="4"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5pPr>
            <a:lvl6pPr marL="2743200" marR="0" lvl="5"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6pPr>
            <a:lvl7pPr marL="3200400" marR="0" lvl="6"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7pPr>
            <a:lvl8pPr marL="3657600" marR="0" lvl="7"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8pPr>
            <a:lvl9pPr marL="4114800" marR="0" lvl="8"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9pPr>
          </a:lstStyle>
          <a:p>
            <a:pPr marL="0" lvl="0" indent="0" algn="just">
              <a:lnSpc>
                <a:spcPct val="150000"/>
              </a:lnSpc>
              <a:spcBef>
                <a:spcPts val="0"/>
              </a:spcBef>
              <a:spcAft>
                <a:spcPts val="0"/>
              </a:spcAft>
              <a:buNone/>
              <a:defRPr/>
            </a:pPr>
            <a:r>
              <a:rPr sz="1600" b="1"/>
              <a:t>Ventajas:</a:t>
            </a:r>
            <a:endParaRPr sz="1600" b="1"/>
          </a:p>
          <a:p>
            <a:pPr marL="261849" lvl="0" indent="-261849" algn="just">
              <a:lnSpc>
                <a:spcPct val="150000"/>
              </a:lnSpc>
              <a:spcBef>
                <a:spcPts val="0"/>
              </a:spcBef>
              <a:spcAft>
                <a:spcPts val="0"/>
              </a:spcAft>
              <a:buClr>
                <a:schemeClr val="dk1"/>
              </a:buClr>
              <a:buSzPts val="1200"/>
              <a:buFont typeface="Arial"/>
              <a:buChar char="•"/>
              <a:defRPr/>
            </a:pPr>
            <a:r>
              <a:rPr sz="1600" b="0"/>
              <a:t>Gran eficiencia espectral</a:t>
            </a:r>
            <a:endParaRPr sz="1600" b="0"/>
          </a:p>
          <a:p>
            <a:pPr marL="261849" lvl="0" indent="-261849" algn="just">
              <a:lnSpc>
                <a:spcPct val="150000"/>
              </a:lnSpc>
              <a:spcBef>
                <a:spcPts val="0"/>
              </a:spcBef>
              <a:spcAft>
                <a:spcPts val="0"/>
              </a:spcAft>
              <a:buClr>
                <a:schemeClr val="dk1"/>
              </a:buClr>
              <a:buSzPts val="1200"/>
              <a:buFont typeface="Arial"/>
              <a:buChar char="•"/>
              <a:defRPr/>
            </a:pPr>
            <a:r>
              <a:rPr sz="1600" b="0"/>
              <a:t>Resistencia al ruido</a:t>
            </a:r>
            <a:endParaRPr sz="1600" b="0"/>
          </a:p>
          <a:p>
            <a:pPr marL="261849" lvl="0" indent="-261849" algn="just">
              <a:lnSpc>
                <a:spcPct val="150000"/>
              </a:lnSpc>
              <a:spcBef>
                <a:spcPts val="0"/>
              </a:spcBef>
              <a:spcAft>
                <a:spcPts val="0"/>
              </a:spcAft>
              <a:buClr>
                <a:schemeClr val="dk1"/>
              </a:buClr>
              <a:buSzPts val="1200"/>
              <a:buFont typeface="Arial"/>
              <a:buChar char="•"/>
              <a:defRPr/>
            </a:pPr>
            <a:r>
              <a:rPr sz="1600" b="0"/>
              <a:t>Envolvente constante</a:t>
            </a:r>
            <a:endParaRPr sz="1600" b="0"/>
          </a:p>
        </p:txBody>
      </p:sp>
      <p:sp>
        <p:nvSpPr>
          <p:cNvPr id="507819549" name="Google Shape;213;p34"/>
          <p:cNvSpPr txBox="1"/>
          <p:nvPr/>
        </p:nvSpPr>
        <p:spPr bwMode="auto">
          <a:xfrm flipH="0" flipV="0">
            <a:off x="5519212" y="2930864"/>
            <a:ext cx="3010117" cy="1521517"/>
          </a:xfrm>
          <a:prstGeom prst="rect">
            <a:avLst/>
          </a:prstGeom>
        </p:spPr>
        <p:txBody>
          <a:bodyPr spcFirstLastPara="1" wrap="square" lIns="91423" tIns="91423" rIns="91423" bIns="91423" anchor="t" anchorCtr="0">
            <a:noAutofit/>
          </a:bodyPr>
          <a:lstStyle>
            <a:defPPr marR="0" lvl="0" algn="l">
              <a:lnSpc>
                <a:spcPct val="100000"/>
              </a:lnSpc>
              <a:spcBef>
                <a:spcPts val="0"/>
              </a:spcBef>
              <a:spcAft>
                <a:spcPts val="0"/>
              </a:spcAft>
            </a:defPPr>
            <a:lvl1pPr marL="457200" marR="0" lvl="0" indent="-304799" algn="l">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1pPr>
            <a:lvl2pPr marL="914400" marR="0" lvl="1"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2pPr>
            <a:lvl3pPr marL="1371600" marR="0" lvl="2"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3pPr>
            <a:lvl4pPr marL="1828800" marR="0" lvl="3"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4pPr>
            <a:lvl5pPr marL="2286000" marR="0" lvl="4"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5pPr>
            <a:lvl6pPr marL="2743200" marR="0" lvl="5"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6pPr>
            <a:lvl7pPr marL="3200400" marR="0" lvl="6"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7pPr>
            <a:lvl8pPr marL="3657600" marR="0" lvl="7"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8pPr>
            <a:lvl9pPr marL="4114800" marR="0" lvl="8"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9pPr>
          </a:lstStyle>
          <a:p>
            <a:pPr marL="0" lvl="0" indent="0" algn="just">
              <a:lnSpc>
                <a:spcPct val="150000"/>
              </a:lnSpc>
              <a:spcBef>
                <a:spcPts val="0"/>
              </a:spcBef>
              <a:spcAft>
                <a:spcPts val="0"/>
              </a:spcAft>
              <a:buNone/>
              <a:defRPr/>
            </a:pPr>
            <a:r>
              <a:rPr sz="1600" b="1"/>
              <a:t>Desventajas</a:t>
            </a:r>
            <a:r>
              <a:rPr sz="1600" b="1"/>
              <a:t>:</a:t>
            </a:r>
            <a:endParaRPr sz="1600" b="1"/>
          </a:p>
          <a:p>
            <a:pPr marL="261849" lvl="0" indent="-261849" algn="just">
              <a:lnSpc>
                <a:spcPct val="150000"/>
              </a:lnSpc>
              <a:spcBef>
                <a:spcPts val="0"/>
              </a:spcBef>
              <a:spcAft>
                <a:spcPts val="0"/>
              </a:spcAft>
              <a:buClr>
                <a:schemeClr val="dk1"/>
              </a:buClr>
              <a:buSzPts val="1200"/>
              <a:buFont typeface="Arial"/>
              <a:buChar char="•"/>
              <a:defRPr/>
            </a:pPr>
            <a:r>
              <a:rPr sz="1600" b="0"/>
              <a:t>Implementación compleja</a:t>
            </a:r>
            <a:endParaRPr sz="1600" b="0"/>
          </a:p>
          <a:p>
            <a:pPr marL="261849" lvl="0" indent="-261849" algn="just">
              <a:lnSpc>
                <a:spcPct val="150000"/>
              </a:lnSpc>
              <a:spcBef>
                <a:spcPts val="0"/>
              </a:spcBef>
              <a:spcAft>
                <a:spcPts val="0"/>
              </a:spcAft>
              <a:buClr>
                <a:schemeClr val="dk1"/>
              </a:buClr>
              <a:buSzPts val="1200"/>
              <a:buFont typeface="Arial"/>
              <a:buChar char="•"/>
              <a:defRPr/>
            </a:pPr>
            <a:r>
              <a:rPr sz="1600" b="0"/>
              <a:t>Receptor complejo</a:t>
            </a:r>
            <a:endParaRPr sz="1600" b="0"/>
          </a:p>
          <a:p>
            <a:pPr marL="261849" lvl="0" indent="-261849" algn="just">
              <a:lnSpc>
                <a:spcPct val="150000"/>
              </a:lnSpc>
              <a:spcBef>
                <a:spcPts val="0"/>
              </a:spcBef>
              <a:spcAft>
                <a:spcPts val="0"/>
              </a:spcAft>
              <a:buClr>
                <a:schemeClr val="dk1"/>
              </a:buClr>
              <a:buSzPts val="1200"/>
              <a:buFont typeface="Arial"/>
              <a:buChar char="•"/>
              <a:defRPr/>
            </a:pPr>
            <a:r>
              <a:rPr sz="1600" b="0"/>
              <a:t>Ruido en órdenes mayores</a:t>
            </a:r>
            <a:endParaRPr sz="1600" b="0"/>
          </a:p>
        </p:txBody>
      </p:sp>
      <p:pic>
        <p:nvPicPr>
          <p:cNvPr id="1305190547" name=""/>
          <p:cNvPicPr>
            <a:picLocks noChangeAspect="1"/>
          </p:cNvPicPr>
          <p:nvPr/>
        </p:nvPicPr>
        <p:blipFill>
          <a:blip r:embed="rId3"/>
          <a:stretch/>
        </p:blipFill>
        <p:spPr bwMode="auto">
          <a:xfrm flipH="0" flipV="0">
            <a:off x="730499" y="1916075"/>
            <a:ext cx="4143560" cy="584423"/>
          </a:xfrm>
          <a:prstGeom prst="rect">
            <a:avLst/>
          </a:prstGeom>
        </p:spPr>
      </p:pic>
      <p:pic>
        <p:nvPicPr>
          <p:cNvPr id="1970951432" name=""/>
          <p:cNvPicPr>
            <a:picLocks noChangeAspect="1"/>
          </p:cNvPicPr>
          <p:nvPr/>
        </p:nvPicPr>
        <p:blipFill>
          <a:blip r:embed="rId4"/>
          <a:stretch/>
        </p:blipFill>
        <p:spPr bwMode="auto">
          <a:xfrm flipH="0" flipV="0">
            <a:off x="719974" y="2642900"/>
            <a:ext cx="4154087" cy="2082800"/>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_rels/theme3.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Minimalist Pitch Deck by Slidesgo">
  <a:themeElements>
    <a:clrScheme name="Simple Light">
      <a:dk1>
        <a:srgbClr val="000000"/>
      </a:dk1>
      <a:lt1>
        <a:srgbClr val="EFEEE7"/>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EFEEE7"/>
      </a:hlink>
      <a:folHlink>
        <a:srgbClr val="0097A7"/>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3.xml><?xml version="1.0" encoding="utf-8"?>
<a:theme xmlns:a="http://schemas.openxmlformats.org/drawingml/2006/main" xmlns:r="http://schemas.openxmlformats.org/officeDocument/2006/relationships" xmlns:p="http://schemas.openxmlformats.org/presentationml/2006/main" na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otalTime>0</TotalTime>
  <Words>0</Words>
  <Application>ONLYOFFICE/8.3.2.19</Application>
  <PresentationFormat>On-screen Show (4:3)</PresentationFormat>
  <Paragraphs>0</Paragraphs>
  <Slides>14</Slides>
  <Notes>14</Notes>
  <HiddenSlides>0</HiddenSlides>
  <MMClips>2</MMClips>
  <ScaleCrop>0</ScaleCrop>
  <HeadingPairs>
    <vt:vector size="4" baseType="variant">
      <vt:variant>
        <vt:lpstr>Theme</vt:lpstr>
      </vt:variant>
      <vt:variant>
        <vt:i4>2</vt:i4>
      </vt:variant>
      <vt:variant>
        <vt:lpstr>Slide Titles</vt:lpstr>
      </vt:variant>
      <vt:variant>
        <vt:i4>14</vt:i4>
      </vt:variant>
    </vt:vector>
  </HeadingPairs>
  <TitlesOfParts>
    <vt:vector size="16" baseType="lpstr">
      <vt:lpstr>Theme 1</vt:lpstr>
      <vt:lpstr>Theme 2</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LinksUpToDate>0</LinksUpToDate>
  <SharedDoc>0</SharedDoc>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
  <cp:revision>3</cp:revision>
  <dcterms:modified xsi:type="dcterms:W3CDTF">2025-05-06T11:20:17Z</dcterms:modified>
</cp:coreProperties>
</file>