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notesSlides/notesSlide8.xml" ContentType="application/vnd.openxmlformats-officedocument.presentationml.notesSlide+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notesSlides/notesSlide4.xml" ContentType="application/vnd.openxmlformats-officedocument.presentationml.notesSlide+xml"/>
  <Override PartName="/ppt/notesSlides/notesSlide9.xml" ContentType="application/vnd.openxmlformats-officedocument.presentationml.notesSlide+xml"/>
  <Override PartName="/ppt/slideLayouts/slideLayout19.xml" ContentType="application/vnd.openxmlformats-officedocument.presentationml.slideLayout+xml"/>
  <Override PartName="/ppt/notesSlides/notesSlide13.xml" ContentType="application/vnd.openxmlformats-officedocument.presentationml.notesSlide+xml"/>
  <Override PartName="/ppt/slideLayouts/slideLayout17.xml" ContentType="application/vnd.openxmlformats-officedocument.presentationml.slideLayout+xml"/>
  <Override PartName="/ppt/slides/slide7.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 id="2147483671" r:id="rId2"/>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notesMaster" Target="notesMasters/notesMaster1.xml"/><Relationship Id="rId21" Type="http://schemas.openxmlformats.org/officeDocument/2006/relationships/presProps" Target="presProps.xml" /><Relationship Id="rId22" Type="http://schemas.openxmlformats.org/officeDocument/2006/relationships/tableStyles" Target="tableStyles.xml" /><Relationship Id="rId2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 name="Google Shape;3;n"/>
          <p:cNvSpPr/>
          <p:nvPr>
            <p:ph type="sldImg" idx="2"/>
          </p:nvPr>
        </p:nvSpPr>
        <p:spPr bwMode="auto">
          <a:xfrm>
            <a:off x="381300" y="685800"/>
            <a:ext cx="6096075"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4" name="Google Shape;134;g348300ce307_0_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5" name="Google Shape;135;g348300ce307_0_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85107054"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63830065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925463"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60576825"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4512725"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46633732"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6083165" name="Google Shape;155;g348300ce307_0_10: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920961572" name="Google Shape;156;g348300ce307_0_10: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91163601"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368153688"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5" name="Google Shape;155;g348300ce307_0_10: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6" name="Google Shape;156;g348300ce307_0_1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 name="Google Shape;185;g347e906a12e_0_14008: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6" name="Google Shape;186;g347e906a12e_0_14008: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 name="Google Shape;204;g54dda1946d_6_332: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5" name="Google Shape;205;g54dda1946d_6_332: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7" name="Google Shape;217;g184d99d1a72_0_15:notes"/>
          <p:cNvSpPr/>
          <p:nvPr>
            <p:ph type="sldImg" idx="2"/>
          </p:nvPr>
        </p:nvSpPr>
        <p:spPr bwMode="auto">
          <a:xfrm>
            <a:off x="3813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18" name="Google Shape;218;g184d99d1a72_0_15: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1364567" name="Google Shape;185;g347e906a12e_0_14008: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11693733" name="Google Shape;186;g347e906a12e_0_14008: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85523871"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87276271"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0496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70742729"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54029692" name="Google Shape;204;g54dda1946d_6_332:notes"/>
          <p:cNvSpPr/>
          <p:nvPr>
            <p:ph type="sldImg" idx="2"/>
          </p:nvPr>
        </p:nvSpPr>
        <p:spPr bwMode="auto">
          <a:xfrm>
            <a:off x="381299" y="685800"/>
            <a:ext cx="6095999"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136506933" name="Google Shape;205;g54dda1946d_6_332:notes"/>
          <p:cNvSpPr txBox="1"/>
          <p:nvPr>
            <p:ph type="body" idx="1"/>
          </p:nvPr>
        </p:nvSpPr>
        <p:spPr bwMode="auto">
          <a:xfrm>
            <a:off x="685800" y="4343400"/>
            <a:ext cx="5486400" cy="4114800"/>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9" name="Google Shape;9;p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 name="Google Shape;10;p2"/>
          <p:cNvSpPr txBox="1"/>
          <p:nvPr>
            <p:ph type="ctrTitle"/>
          </p:nvPr>
        </p:nvSpPr>
        <p:spPr bwMode="auto">
          <a:xfrm>
            <a:off x="713225" y="1066800"/>
            <a:ext cx="5407800" cy="16623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6000">
                <a:solidFill>
                  <a:schemeClr val="lt1"/>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pPr>
              <a:defRPr/>
            </a:pPr>
            <a:endParaRPr/>
          </a:p>
        </p:txBody>
      </p:sp>
      <p:sp>
        <p:nvSpPr>
          <p:cNvPr id="11" name="Google Shape;11;p2"/>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ig number" preserve="0" showMasterPhAnim="0" showMasterSp="1" userDrawn="1">
  <p:cSld name="BIG_NUMBER">
    <p:spTree>
      <p:nvGrpSpPr>
        <p:cNvPr id="1" name=""/>
        <p:cNvGrpSpPr/>
        <p:nvPr/>
      </p:nvGrpSpPr>
      <p:grpSpPr bwMode="auto">
        <a:xfrm>
          <a:off x="0" y="0"/>
          <a:ext cx="0" cy="0"/>
          <a:chOff x="0" y="0"/>
          <a:chExt cx="0" cy="0"/>
        </a:xfrm>
      </p:grpSpPr>
      <p:sp>
        <p:nvSpPr>
          <p:cNvPr id="48" name="Google Shape;48;p1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9" name="Google Shape;49;p11"/>
          <p:cNvSpPr txBox="1"/>
          <p:nvPr>
            <p:ph type="title" hasCustomPrompt="1"/>
          </p:nvPr>
        </p:nvSpPr>
        <p:spPr bwMode="auto">
          <a:xfrm>
            <a:off x="1284000" y="1288150"/>
            <a:ext cx="6576000" cy="1526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9600"/>
              <a:buNone/>
              <a:defRPr sz="6000">
                <a:solidFill>
                  <a:schemeClr val="lt1"/>
                </a:solidFill>
              </a:defRPr>
            </a:lvl1pPr>
            <a:lvl2pPr lvl="1" algn="ctr">
              <a:spcBef>
                <a:spcPts val="0"/>
              </a:spcBef>
              <a:spcAft>
                <a:spcPts val="0"/>
              </a:spcAft>
              <a:buClr>
                <a:schemeClr val="lt1"/>
              </a:buClr>
              <a:buSzPts val="9600"/>
              <a:buNone/>
              <a:defRPr sz="9600">
                <a:solidFill>
                  <a:schemeClr val="lt1"/>
                </a:solidFill>
              </a:defRPr>
            </a:lvl2pPr>
            <a:lvl3pPr lvl="2" algn="ctr">
              <a:spcBef>
                <a:spcPts val="0"/>
              </a:spcBef>
              <a:spcAft>
                <a:spcPts val="0"/>
              </a:spcAft>
              <a:buClr>
                <a:schemeClr val="lt1"/>
              </a:buClr>
              <a:buSzPts val="9600"/>
              <a:buNone/>
              <a:defRPr sz="9600">
                <a:solidFill>
                  <a:schemeClr val="lt1"/>
                </a:solidFill>
              </a:defRPr>
            </a:lvl3pPr>
            <a:lvl4pPr lvl="3" algn="ctr">
              <a:spcBef>
                <a:spcPts val="0"/>
              </a:spcBef>
              <a:spcAft>
                <a:spcPts val="0"/>
              </a:spcAft>
              <a:buClr>
                <a:schemeClr val="lt1"/>
              </a:buClr>
              <a:buSzPts val="9600"/>
              <a:buNone/>
              <a:defRPr sz="9600">
                <a:solidFill>
                  <a:schemeClr val="lt1"/>
                </a:solidFill>
              </a:defRPr>
            </a:lvl4pPr>
            <a:lvl5pPr lvl="4" algn="ctr">
              <a:spcBef>
                <a:spcPts val="0"/>
              </a:spcBef>
              <a:spcAft>
                <a:spcPts val="0"/>
              </a:spcAft>
              <a:buClr>
                <a:schemeClr val="lt1"/>
              </a:buClr>
              <a:buSzPts val="9600"/>
              <a:buNone/>
              <a:defRPr sz="9600">
                <a:solidFill>
                  <a:schemeClr val="lt1"/>
                </a:solidFill>
              </a:defRPr>
            </a:lvl5pPr>
            <a:lvl6pPr lvl="5" algn="ctr">
              <a:spcBef>
                <a:spcPts val="0"/>
              </a:spcBef>
              <a:spcAft>
                <a:spcPts val="0"/>
              </a:spcAft>
              <a:buClr>
                <a:schemeClr val="lt1"/>
              </a:buClr>
              <a:buSzPts val="9600"/>
              <a:buNone/>
              <a:defRPr sz="9600">
                <a:solidFill>
                  <a:schemeClr val="lt1"/>
                </a:solidFill>
              </a:defRPr>
            </a:lvl6pPr>
            <a:lvl7pPr lvl="6" algn="ctr">
              <a:spcBef>
                <a:spcPts val="0"/>
              </a:spcBef>
              <a:spcAft>
                <a:spcPts val="0"/>
              </a:spcAft>
              <a:buClr>
                <a:schemeClr val="lt1"/>
              </a:buClr>
              <a:buSzPts val="9600"/>
              <a:buNone/>
              <a:defRPr sz="9600">
                <a:solidFill>
                  <a:schemeClr val="lt1"/>
                </a:solidFill>
              </a:defRPr>
            </a:lvl7pPr>
            <a:lvl8pPr lvl="7" algn="ctr">
              <a:spcBef>
                <a:spcPts val="0"/>
              </a:spcBef>
              <a:spcAft>
                <a:spcPts val="0"/>
              </a:spcAft>
              <a:buClr>
                <a:schemeClr val="lt1"/>
              </a:buClr>
              <a:buSzPts val="9600"/>
              <a:buNone/>
              <a:defRPr sz="9600">
                <a:solidFill>
                  <a:schemeClr val="lt1"/>
                </a:solidFill>
              </a:defRPr>
            </a:lvl8pPr>
            <a:lvl9pPr lvl="8" algn="ctr">
              <a:spcBef>
                <a:spcPts val="0"/>
              </a:spcBef>
              <a:spcAft>
                <a:spcPts val="0"/>
              </a:spcAft>
              <a:buClr>
                <a:schemeClr val="lt1"/>
              </a:buClr>
              <a:buSzPts val="9600"/>
              <a:buNone/>
              <a:defRPr sz="9600">
                <a:solidFill>
                  <a:schemeClr val="lt1"/>
                </a:solidFill>
              </a:defRPr>
            </a:lvl9pPr>
          </a:lstStyle>
          <a:p>
            <a:pPr>
              <a:defRPr/>
            </a:pPr>
            <a:r>
              <a:rPr/>
              <a:t>xx%</a:t>
            </a:r>
            <a:endParaRPr/>
          </a:p>
        </p:txBody>
      </p:sp>
      <p:sp>
        <p:nvSpPr>
          <p:cNvPr id="50" name="Google Shape;50;p11"/>
          <p:cNvSpPr txBox="1"/>
          <p:nvPr>
            <p:ph type="subTitle" idx="1"/>
          </p:nvPr>
        </p:nvSpPr>
        <p:spPr bwMode="auto">
          <a:xfrm>
            <a:off x="1284000" y="2901800"/>
            <a:ext cx="6576000" cy="497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bg>
      <p:bgPr shadeToTitle="0">
        <a:noFill/>
      </p:bgPr>
    </p:bg>
    <p:spTree>
      <p:nvGrpSpPr>
        <p:cNvPr id="1" name=""/>
        <p:cNvGrpSpPr/>
        <p:nvPr/>
      </p:nvGrpSpPr>
      <p:grpSpPr bwMode="auto">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able of contents" preserve="0" showMasterPhAnim="0" showMasterSp="1" userDrawn="1">
  <p:cSld name="BLANK_1_1_1_1_1_1">
    <p:bg>
      <p:bgPr shadeToTitle="0">
        <a:solidFill>
          <a:schemeClr val="dk1"/>
        </a:solidFill>
      </p:bgPr>
    </p:bg>
    <p:spTree>
      <p:nvGrpSpPr>
        <p:cNvPr id="1" name=""/>
        <p:cNvGrpSpPr/>
        <p:nvPr/>
      </p:nvGrpSpPr>
      <p:grpSpPr bwMode="auto">
        <a:xfrm>
          <a:off x="0" y="0"/>
          <a:ext cx="0" cy="0"/>
          <a:chOff x="0" y="0"/>
          <a:chExt cx="0" cy="0"/>
        </a:xfrm>
      </p:grpSpPr>
      <p:sp>
        <p:nvSpPr>
          <p:cNvPr id="53" name="Google Shape;53;p1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54" name="Google Shape;54;p13"/>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55" name="Google Shape;55;p13"/>
          <p:cNvSpPr txBox="1"/>
          <p:nvPr>
            <p:ph type="title" idx="2" hasCustomPrompt="1"/>
          </p:nvPr>
        </p:nvSpPr>
        <p:spPr bwMode="auto">
          <a:xfrm>
            <a:off x="713225" y="140086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6" name="Google Shape;56;p13"/>
          <p:cNvSpPr txBox="1"/>
          <p:nvPr>
            <p:ph type="title" idx="3" hasCustomPrompt="1"/>
          </p:nvPr>
        </p:nvSpPr>
        <p:spPr bwMode="auto">
          <a:xfrm>
            <a:off x="4223200" y="1400840"/>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7" name="Google Shape;57;p13"/>
          <p:cNvSpPr txBox="1"/>
          <p:nvPr>
            <p:ph type="title" idx="4" hasCustomPrompt="1"/>
          </p:nvPr>
        </p:nvSpPr>
        <p:spPr bwMode="auto">
          <a:xfrm>
            <a:off x="713225" y="2472438"/>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8" name="Google Shape;58;p13"/>
          <p:cNvSpPr txBox="1"/>
          <p:nvPr>
            <p:ph type="title" idx="5" hasCustomPrompt="1"/>
          </p:nvPr>
        </p:nvSpPr>
        <p:spPr bwMode="auto">
          <a:xfrm>
            <a:off x="4223200" y="2472414"/>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59" name="Google Shape;59;p13"/>
          <p:cNvSpPr txBox="1"/>
          <p:nvPr>
            <p:ph type="title" idx="6" hasCustomPrompt="1"/>
          </p:nvPr>
        </p:nvSpPr>
        <p:spPr bwMode="auto">
          <a:xfrm>
            <a:off x="713225" y="3544013"/>
            <a:ext cx="5778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0" name="Google Shape;60;p13"/>
          <p:cNvSpPr txBox="1"/>
          <p:nvPr>
            <p:ph type="title" idx="7" hasCustomPrompt="1"/>
          </p:nvPr>
        </p:nvSpPr>
        <p:spPr bwMode="auto">
          <a:xfrm>
            <a:off x="4223200" y="3543989"/>
            <a:ext cx="576000" cy="6771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61" name="Google Shape;61;p13"/>
          <p:cNvSpPr txBox="1"/>
          <p:nvPr>
            <p:ph type="subTitle" idx="1"/>
          </p:nvPr>
        </p:nvSpPr>
        <p:spPr bwMode="auto">
          <a:xfrm>
            <a:off x="1292489"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2" name="Google Shape;62;p13"/>
          <p:cNvSpPr txBox="1"/>
          <p:nvPr>
            <p:ph type="subTitle" idx="8"/>
          </p:nvPr>
        </p:nvSpPr>
        <p:spPr bwMode="auto">
          <a:xfrm>
            <a:off x="1292489" y="2472433"/>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3" name="Google Shape;63;p13"/>
          <p:cNvSpPr txBox="1"/>
          <p:nvPr>
            <p:ph type="subTitle" idx="9"/>
          </p:nvPr>
        </p:nvSpPr>
        <p:spPr bwMode="auto">
          <a:xfrm>
            <a:off x="1292489" y="3544000"/>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4" name="Google Shape;64;p13"/>
          <p:cNvSpPr txBox="1"/>
          <p:nvPr>
            <p:ph type="subTitle" idx="13"/>
          </p:nvPr>
        </p:nvSpPr>
        <p:spPr bwMode="auto">
          <a:xfrm>
            <a:off x="4799202" y="1400867"/>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5" name="Google Shape;65;p13"/>
          <p:cNvSpPr txBox="1"/>
          <p:nvPr>
            <p:ph type="subTitle" idx="14"/>
          </p:nvPr>
        </p:nvSpPr>
        <p:spPr bwMode="auto">
          <a:xfrm>
            <a:off x="4799202" y="2472431"/>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66" name="Google Shape;66;p13"/>
          <p:cNvSpPr txBox="1"/>
          <p:nvPr>
            <p:ph type="subTitle" idx="15"/>
          </p:nvPr>
        </p:nvSpPr>
        <p:spPr bwMode="auto">
          <a:xfrm>
            <a:off x="4799202" y="3543996"/>
            <a:ext cx="27021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nSpc>
                <a:spcPct val="100000"/>
              </a:lnSpc>
              <a:spcBef>
                <a:spcPts val="0"/>
              </a:spcBef>
              <a:spcAft>
                <a:spcPts val="0"/>
              </a:spcAft>
              <a:buSzPts val="2400"/>
              <a:buFont typeface="Inter"/>
              <a:buNone/>
              <a:defRPr sz="2400" b="1">
                <a:latin typeface="Inter"/>
                <a:ea typeface="Inter"/>
                <a:cs typeface="Inter"/>
              </a:defRPr>
            </a:lvl2pPr>
            <a:lvl3pPr lvl="2">
              <a:lnSpc>
                <a:spcPct val="100000"/>
              </a:lnSpc>
              <a:spcBef>
                <a:spcPts val="0"/>
              </a:spcBef>
              <a:spcAft>
                <a:spcPts val="0"/>
              </a:spcAft>
              <a:buSzPts val="2400"/>
              <a:buFont typeface="Inter"/>
              <a:buNone/>
              <a:defRPr sz="2400" b="1">
                <a:latin typeface="Inter"/>
                <a:ea typeface="Inter"/>
                <a:cs typeface="Inter"/>
              </a:defRPr>
            </a:lvl3pPr>
            <a:lvl4pPr lvl="3">
              <a:lnSpc>
                <a:spcPct val="100000"/>
              </a:lnSpc>
              <a:spcBef>
                <a:spcPts val="0"/>
              </a:spcBef>
              <a:spcAft>
                <a:spcPts val="0"/>
              </a:spcAft>
              <a:buSzPts val="2400"/>
              <a:buFont typeface="Inter"/>
              <a:buNone/>
              <a:defRPr sz="2400" b="1">
                <a:latin typeface="Inter"/>
                <a:ea typeface="Inter"/>
                <a:cs typeface="Inter"/>
              </a:defRPr>
            </a:lvl4pPr>
            <a:lvl5pPr lvl="4">
              <a:lnSpc>
                <a:spcPct val="100000"/>
              </a:lnSpc>
              <a:spcBef>
                <a:spcPts val="0"/>
              </a:spcBef>
              <a:spcAft>
                <a:spcPts val="0"/>
              </a:spcAft>
              <a:buSzPts val="2400"/>
              <a:buFont typeface="Inter"/>
              <a:buNone/>
              <a:defRPr sz="2400" b="1">
                <a:latin typeface="Inter"/>
                <a:ea typeface="Inter"/>
                <a:cs typeface="Inter"/>
              </a:defRPr>
            </a:lvl5pPr>
            <a:lvl6pPr lvl="5">
              <a:lnSpc>
                <a:spcPct val="100000"/>
              </a:lnSpc>
              <a:spcBef>
                <a:spcPts val="0"/>
              </a:spcBef>
              <a:spcAft>
                <a:spcPts val="0"/>
              </a:spcAft>
              <a:buSzPts val="2400"/>
              <a:buFont typeface="Inter"/>
              <a:buNone/>
              <a:defRPr sz="2400" b="1">
                <a:latin typeface="Inter"/>
                <a:ea typeface="Inter"/>
                <a:cs typeface="Inter"/>
              </a:defRPr>
            </a:lvl6pPr>
            <a:lvl7pPr lvl="6">
              <a:lnSpc>
                <a:spcPct val="100000"/>
              </a:lnSpc>
              <a:spcBef>
                <a:spcPts val="0"/>
              </a:spcBef>
              <a:spcAft>
                <a:spcPts val="0"/>
              </a:spcAft>
              <a:buSzPts val="2400"/>
              <a:buFont typeface="Inter"/>
              <a:buNone/>
              <a:defRPr sz="2400" b="1">
                <a:latin typeface="Inter"/>
                <a:ea typeface="Inter"/>
                <a:cs typeface="Inter"/>
              </a:defRPr>
            </a:lvl7pPr>
            <a:lvl8pPr lvl="7">
              <a:lnSpc>
                <a:spcPct val="100000"/>
              </a:lnSpc>
              <a:spcBef>
                <a:spcPts val="0"/>
              </a:spcBef>
              <a:spcAft>
                <a:spcPts val="0"/>
              </a:spcAft>
              <a:buSzPts val="2400"/>
              <a:buFont typeface="Inter"/>
              <a:buNone/>
              <a:defRPr sz="2400" b="1">
                <a:latin typeface="Inter"/>
                <a:ea typeface="Inter"/>
                <a:cs typeface="Inter"/>
              </a:defRPr>
            </a:lvl8pPr>
            <a:lvl9pPr lvl="8">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preserve="0" showMasterPhAnim="0" showMasterSp="1" userDrawn="1">
  <p:cSld name="CUSTOM_10">
    <p:bg>
      <p:bgPr shadeToTitle="0">
        <a:solidFill>
          <a:schemeClr val="dk1"/>
        </a:solidFill>
      </p:bgPr>
    </p:bg>
    <p:spTree>
      <p:nvGrpSpPr>
        <p:cNvPr id="1" name=""/>
        <p:cNvGrpSpPr/>
        <p:nvPr/>
      </p:nvGrpSpPr>
      <p:grpSpPr bwMode="auto">
        <a:xfrm>
          <a:off x="0" y="0"/>
          <a:ext cx="0" cy="0"/>
          <a:chOff x="0" y="0"/>
          <a:chExt cx="0" cy="0"/>
        </a:xfrm>
      </p:grpSpPr>
      <p:sp>
        <p:nvSpPr>
          <p:cNvPr id="68" name="Google Shape;68;p1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69" name="Google Shape;69;p14"/>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70" name="Google Shape;70;p14"/>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1" name="Google Shape;71;p14"/>
          <p:cNvSpPr/>
          <p:nvPr>
            <p:ph type="pic" idx="2"/>
          </p:nvPr>
        </p:nvSpPr>
        <p:spPr bwMode="auto">
          <a:xfrm>
            <a:off x="4709525" y="445775"/>
            <a:ext cx="3721199" cy="4251900"/>
          </a:xfrm>
          <a:prstGeom prst="roundRect">
            <a:avLst>
              <a:gd name="adj" fmla="val 0"/>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ext 1" preserve="0" showMasterPhAnim="0" showMasterSp="1" userDrawn="1">
  <p:cSld name="CUSTOM_10_1">
    <p:bg>
      <p:bgPr shadeToTitle="0">
        <a:solidFill>
          <a:schemeClr val="dk1"/>
        </a:solidFill>
      </p:bgPr>
    </p:bg>
    <p:spTree>
      <p:nvGrpSpPr>
        <p:cNvPr id="1" name=""/>
        <p:cNvGrpSpPr/>
        <p:nvPr/>
      </p:nvGrpSpPr>
      <p:grpSpPr bwMode="auto">
        <a:xfrm>
          <a:off x="0" y="0"/>
          <a:ext cx="0" cy="0"/>
          <a:chOff x="0" y="0"/>
          <a:chExt cx="0" cy="0"/>
        </a:xfrm>
      </p:grpSpPr>
      <p:sp>
        <p:nvSpPr>
          <p:cNvPr id="73" name="Google Shape;73;p1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4" name="Google Shape;74;p15"/>
          <p:cNvSpPr txBox="1"/>
          <p:nvPr>
            <p:ph type="title"/>
          </p:nvPr>
        </p:nvSpPr>
        <p:spPr bwMode="auto">
          <a:xfrm>
            <a:off x="713275" y="794675"/>
            <a:ext cx="7717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75" name="Google Shape;75;p15"/>
          <p:cNvSpPr txBox="1"/>
          <p:nvPr>
            <p:ph type="body" idx="1"/>
          </p:nvPr>
        </p:nvSpPr>
        <p:spPr bwMode="auto">
          <a:xfrm>
            <a:off x="3488849" y="2398525"/>
            <a:ext cx="49419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4999"/>
              </a:lnSpc>
              <a:spcBef>
                <a:spcPts val="0"/>
              </a:spcBef>
              <a:spcAft>
                <a:spcPts val="0"/>
              </a:spcAft>
              <a:buSzPts val="1200"/>
              <a:buChar char="○"/>
              <a:defRPr/>
            </a:lvl2pPr>
            <a:lvl3pPr marL="1371600" lvl="2" indent="-304800">
              <a:lnSpc>
                <a:spcPct val="114999"/>
              </a:lnSpc>
              <a:spcBef>
                <a:spcPts val="0"/>
              </a:spcBef>
              <a:spcAft>
                <a:spcPts val="0"/>
              </a:spcAft>
              <a:buSzPts val="1200"/>
              <a:buChar char="■"/>
              <a:defRPr/>
            </a:lvl3pPr>
            <a:lvl4pPr marL="1828800" lvl="3" indent="-304800">
              <a:lnSpc>
                <a:spcPct val="114999"/>
              </a:lnSpc>
              <a:spcBef>
                <a:spcPts val="0"/>
              </a:spcBef>
              <a:spcAft>
                <a:spcPts val="0"/>
              </a:spcAft>
              <a:buSzPts val="1200"/>
              <a:buChar char="●"/>
              <a:defRPr/>
            </a:lvl4pPr>
            <a:lvl5pPr marL="2286000" lvl="4" indent="-304800">
              <a:lnSpc>
                <a:spcPct val="114999"/>
              </a:lnSpc>
              <a:spcBef>
                <a:spcPts val="0"/>
              </a:spcBef>
              <a:spcAft>
                <a:spcPts val="0"/>
              </a:spcAft>
              <a:buSzPts val="1200"/>
              <a:buChar char="○"/>
              <a:defRPr/>
            </a:lvl5pPr>
            <a:lvl6pPr marL="2743200" lvl="5" indent="-304800">
              <a:lnSpc>
                <a:spcPct val="114999"/>
              </a:lnSpc>
              <a:spcBef>
                <a:spcPts val="0"/>
              </a:spcBef>
              <a:spcAft>
                <a:spcPts val="0"/>
              </a:spcAft>
              <a:buSzPts val="1200"/>
              <a:buChar char="■"/>
              <a:defRPr/>
            </a:lvl6pPr>
            <a:lvl7pPr marL="3200400" lvl="6" indent="-304800">
              <a:lnSpc>
                <a:spcPct val="114999"/>
              </a:lnSpc>
              <a:spcBef>
                <a:spcPts val="0"/>
              </a:spcBef>
              <a:spcAft>
                <a:spcPts val="0"/>
              </a:spcAft>
              <a:buSzPts val="1200"/>
              <a:buChar char="●"/>
              <a:defRPr/>
            </a:lvl7pPr>
            <a:lvl8pPr marL="3657600" lvl="7" indent="-304800">
              <a:lnSpc>
                <a:spcPct val="114999"/>
              </a:lnSpc>
              <a:spcBef>
                <a:spcPts val="0"/>
              </a:spcBef>
              <a:spcAft>
                <a:spcPts val="0"/>
              </a:spcAft>
              <a:buSzPts val="1200"/>
              <a:buChar char="○"/>
              <a:defRPr/>
            </a:lvl8pPr>
            <a:lvl9pPr marL="4114800" lvl="8" indent="-304800">
              <a:lnSpc>
                <a:spcPct val="114999"/>
              </a:lnSpc>
              <a:spcBef>
                <a:spcPts val="0"/>
              </a:spcBef>
              <a:spcAft>
                <a:spcPts val="0"/>
              </a:spcAft>
              <a:buSzPts val="1200"/>
              <a:buChar char="■"/>
              <a:defRPr/>
            </a:lvl9pPr>
          </a:lstStyle>
          <a:p>
            <a:pPr>
              <a:defRPr/>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1" preserve="0" showMasterPhAnim="0" showMasterSp="1" userDrawn="1">
  <p:cSld name="TITLE_ONLY_1">
    <p:bg>
      <p:bgPr shadeToTitle="0">
        <a:solidFill>
          <a:schemeClr val="dk1"/>
        </a:solidFill>
      </p:bgPr>
    </p:bg>
    <p:spTree>
      <p:nvGrpSpPr>
        <p:cNvPr id="1" name=""/>
        <p:cNvGrpSpPr/>
        <p:nvPr/>
      </p:nvGrpSpPr>
      <p:grpSpPr bwMode="auto">
        <a:xfrm>
          <a:off x="0" y="0"/>
          <a:ext cx="0" cy="0"/>
          <a:chOff x="0" y="0"/>
          <a:chExt cx="0" cy="0"/>
        </a:xfrm>
      </p:grpSpPr>
      <p:sp>
        <p:nvSpPr>
          <p:cNvPr id="77" name="Google Shape;77;p1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78" name="Google Shape;78;p1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2" preserve="0" showMasterPhAnim="0" showMasterSp="1" userDrawn="1">
  <p:cSld name="TITLE_ONLY_1_1">
    <p:bg>
      <p:bgPr shadeToTitle="0">
        <a:solidFill>
          <a:schemeClr val="dk1"/>
        </a:solidFill>
      </p:bgPr>
    </p:bg>
    <p:spTree>
      <p:nvGrpSpPr>
        <p:cNvPr id="1" name=""/>
        <p:cNvGrpSpPr/>
        <p:nvPr/>
      </p:nvGrpSpPr>
      <p:grpSpPr bwMode="auto">
        <a:xfrm>
          <a:off x="0" y="0"/>
          <a:ext cx="0" cy="0"/>
          <a:chOff x="0" y="0"/>
          <a:chExt cx="0" cy="0"/>
        </a:xfrm>
      </p:grpSpPr>
      <p:sp>
        <p:nvSpPr>
          <p:cNvPr id="80" name="Google Shape;80;p1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1" name="Google Shape;81;p17"/>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hree columns" preserve="0" showMasterPhAnim="0" showMasterSp="1" userDrawn="1">
  <p:cSld name="CUSTOM_6">
    <p:bg>
      <p:bgPr shadeToTitle="0">
        <a:solidFill>
          <a:schemeClr val="dk1"/>
        </a:solidFill>
      </p:bgPr>
    </p:bg>
    <p:spTree>
      <p:nvGrpSpPr>
        <p:cNvPr id="1" name=""/>
        <p:cNvGrpSpPr/>
        <p:nvPr/>
      </p:nvGrpSpPr>
      <p:grpSpPr bwMode="auto">
        <a:xfrm>
          <a:off x="0" y="0"/>
          <a:ext cx="0" cy="0"/>
          <a:chOff x="0" y="0"/>
          <a:chExt cx="0" cy="0"/>
        </a:xfrm>
      </p:grpSpPr>
      <p:sp>
        <p:nvSpPr>
          <p:cNvPr id="83" name="Google Shape;83;p18"/>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84" name="Google Shape;84;p18"/>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85" name="Google Shape;85;p18"/>
          <p:cNvSpPr txBox="1"/>
          <p:nvPr>
            <p:ph type="subTitle" idx="1"/>
          </p:nvPr>
        </p:nvSpPr>
        <p:spPr bwMode="auto">
          <a:xfrm>
            <a:off x="71322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6" name="Google Shape;86;p18"/>
          <p:cNvSpPr txBox="1"/>
          <p:nvPr>
            <p:ph type="subTitle" idx="2"/>
          </p:nvPr>
        </p:nvSpPr>
        <p:spPr bwMode="auto">
          <a:xfrm>
            <a:off x="3319390"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7" name="Google Shape;87;p18"/>
          <p:cNvSpPr txBox="1"/>
          <p:nvPr>
            <p:ph type="subTitle" idx="3"/>
          </p:nvPr>
        </p:nvSpPr>
        <p:spPr bwMode="auto">
          <a:xfrm>
            <a:off x="5925555" y="2588075"/>
            <a:ext cx="25053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88" name="Google Shape;88;p18"/>
          <p:cNvSpPr txBox="1"/>
          <p:nvPr>
            <p:ph type="subTitle" idx="4"/>
          </p:nvPr>
        </p:nvSpPr>
        <p:spPr bwMode="auto">
          <a:xfrm>
            <a:off x="71322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89" name="Google Shape;89;p18"/>
          <p:cNvSpPr txBox="1"/>
          <p:nvPr>
            <p:ph type="subTitle" idx="5"/>
          </p:nvPr>
        </p:nvSpPr>
        <p:spPr bwMode="auto">
          <a:xfrm>
            <a:off x="3319390"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0" name="Google Shape;90;p18"/>
          <p:cNvSpPr txBox="1"/>
          <p:nvPr>
            <p:ph type="subTitle" idx="6"/>
          </p:nvPr>
        </p:nvSpPr>
        <p:spPr bwMode="auto">
          <a:xfrm>
            <a:off x="5925555" y="1987175"/>
            <a:ext cx="25053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91" name="Google Shape;91;p18"/>
          <p:cNvSpPr txBox="1"/>
          <p:nvPr>
            <p:ph type="title" idx="7" hasCustomPrompt="1"/>
          </p:nvPr>
        </p:nvSpPr>
        <p:spPr bwMode="auto">
          <a:xfrm>
            <a:off x="3319390"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2" name="Google Shape;92;p18"/>
          <p:cNvSpPr txBox="1"/>
          <p:nvPr>
            <p:ph type="title" idx="8" hasCustomPrompt="1"/>
          </p:nvPr>
        </p:nvSpPr>
        <p:spPr bwMode="auto">
          <a:xfrm>
            <a:off x="713225" y="1556083"/>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
        <p:nvSpPr>
          <p:cNvPr id="93" name="Google Shape;93;p18"/>
          <p:cNvSpPr txBox="1"/>
          <p:nvPr>
            <p:ph type="title" idx="9" hasCustomPrompt="1"/>
          </p:nvPr>
        </p:nvSpPr>
        <p:spPr bwMode="auto">
          <a:xfrm>
            <a:off x="5925555" y="1556080"/>
            <a:ext cx="734700" cy="431100"/>
          </a:xfrm>
          <a:prstGeom prst="rect">
            <a:avLst/>
          </a:prstGeom>
          <a:noFill/>
        </p:spPr>
        <p:txBody>
          <a:bodyPr spcFirstLastPara="1" wrap="square" lIns="91425" tIns="91425" rIns="91425" bIns="91425" anchor="ctr" anchorCtr="0">
            <a:noAutofit/>
          </a:bodyPr>
          <a:lstStyle>
            <a:lvl1pPr lvl="0">
              <a:spcBef>
                <a:spcPts val="0"/>
              </a:spcBef>
              <a:spcAft>
                <a:spcPts val="0"/>
              </a:spcAft>
              <a:buSzPts val="3000"/>
              <a:buNone/>
              <a:defRPr sz="16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pPr>
              <a:defRPr/>
            </a:pPr>
            <a:r>
              <a:rPr/>
              <a:t>xx%</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four columns" preserve="0" showMasterPhAnim="0" showMasterSp="1" userDrawn="1">
  <p:cSld name="CUSTOM_5">
    <p:bg>
      <p:bgPr shadeToTitle="0">
        <a:solidFill>
          <a:schemeClr val="dk1"/>
        </a:solidFill>
      </p:bgPr>
    </p:bg>
    <p:spTree>
      <p:nvGrpSpPr>
        <p:cNvPr id="1" name=""/>
        <p:cNvGrpSpPr/>
        <p:nvPr/>
      </p:nvGrpSpPr>
      <p:grpSpPr bwMode="auto">
        <a:xfrm>
          <a:off x="0" y="0"/>
          <a:ext cx="0" cy="0"/>
          <a:chOff x="0" y="0"/>
          <a:chExt cx="0" cy="0"/>
        </a:xfrm>
      </p:grpSpPr>
      <p:sp>
        <p:nvSpPr>
          <p:cNvPr id="95" name="Google Shape;95;p19"/>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96" name="Google Shape;96;p19"/>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97" name="Google Shape;97;p19"/>
          <p:cNvSpPr txBox="1"/>
          <p:nvPr>
            <p:ph type="subTitle" idx="1"/>
          </p:nvPr>
        </p:nvSpPr>
        <p:spPr bwMode="auto">
          <a:xfrm>
            <a:off x="713236"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8" name="Google Shape;98;p19"/>
          <p:cNvSpPr txBox="1"/>
          <p:nvPr>
            <p:ph type="subTitle" idx="2"/>
          </p:nvPr>
        </p:nvSpPr>
        <p:spPr bwMode="auto">
          <a:xfrm>
            <a:off x="4398464" y="1841263"/>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99" name="Google Shape;99;p19"/>
          <p:cNvSpPr txBox="1"/>
          <p:nvPr>
            <p:ph type="subTitle" idx="3"/>
          </p:nvPr>
        </p:nvSpPr>
        <p:spPr bwMode="auto">
          <a:xfrm>
            <a:off x="713236"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0" name="Google Shape;100;p19"/>
          <p:cNvSpPr txBox="1"/>
          <p:nvPr>
            <p:ph type="subTitle" idx="4"/>
          </p:nvPr>
        </p:nvSpPr>
        <p:spPr bwMode="auto">
          <a:xfrm>
            <a:off x="4398464" y="3457887"/>
            <a:ext cx="33222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01" name="Google Shape;101;p19"/>
          <p:cNvSpPr txBox="1"/>
          <p:nvPr>
            <p:ph type="subTitle" idx="5"/>
          </p:nvPr>
        </p:nvSpPr>
        <p:spPr bwMode="auto">
          <a:xfrm>
            <a:off x="713236"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2" name="Google Shape;102;p19"/>
          <p:cNvSpPr txBox="1"/>
          <p:nvPr>
            <p:ph type="subTitle" idx="6"/>
          </p:nvPr>
        </p:nvSpPr>
        <p:spPr bwMode="auto">
          <a:xfrm>
            <a:off x="713236"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3" name="Google Shape;103;p19"/>
          <p:cNvSpPr txBox="1"/>
          <p:nvPr>
            <p:ph type="subTitle" idx="7"/>
          </p:nvPr>
        </p:nvSpPr>
        <p:spPr bwMode="auto">
          <a:xfrm>
            <a:off x="4398441" y="1240363"/>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104" name="Google Shape;104;p19"/>
          <p:cNvSpPr txBox="1"/>
          <p:nvPr>
            <p:ph type="subTitle" idx="8"/>
          </p:nvPr>
        </p:nvSpPr>
        <p:spPr bwMode="auto">
          <a:xfrm>
            <a:off x="4398441" y="2857000"/>
            <a:ext cx="3322200" cy="677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Numbers and text" preserve="0" showMasterPhAnim="0" showMasterSp="1" userDrawn="1">
  <p:cSld name="CUSTOM_8">
    <p:spTree>
      <p:nvGrpSpPr>
        <p:cNvPr id="1" name=""/>
        <p:cNvGrpSpPr/>
        <p:nvPr/>
      </p:nvGrpSpPr>
      <p:grpSpPr bwMode="auto">
        <a:xfrm>
          <a:off x="0" y="0"/>
          <a:ext cx="0" cy="0"/>
          <a:chOff x="0" y="0"/>
          <a:chExt cx="0" cy="0"/>
        </a:xfrm>
      </p:grpSpPr>
      <p:sp>
        <p:nvSpPr>
          <p:cNvPr id="106" name="Google Shape;106;p20"/>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07" name="Google Shape;107;p20"/>
          <p:cNvSpPr txBox="1"/>
          <p:nvPr>
            <p:ph type="title" hasCustomPrompt="1"/>
          </p:nvPr>
        </p:nvSpPr>
        <p:spPr bwMode="auto">
          <a:xfrm>
            <a:off x="713213" y="196115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08" name="Google Shape;108;p20"/>
          <p:cNvSpPr txBox="1"/>
          <p:nvPr>
            <p:ph type="subTitle" idx="1"/>
          </p:nvPr>
        </p:nvSpPr>
        <p:spPr bwMode="auto">
          <a:xfrm>
            <a:off x="713213" y="268534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09" name="Google Shape;109;p20"/>
          <p:cNvSpPr txBox="1"/>
          <p:nvPr>
            <p:ph type="title" idx="2" hasCustomPrompt="1"/>
          </p:nvPr>
        </p:nvSpPr>
        <p:spPr bwMode="auto">
          <a:xfrm>
            <a:off x="713222" y="615705"/>
            <a:ext cx="5241300" cy="9543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5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0" name="Google Shape;110;p20"/>
          <p:cNvSpPr txBox="1"/>
          <p:nvPr>
            <p:ph type="subTitle" idx="3"/>
          </p:nvPr>
        </p:nvSpPr>
        <p:spPr bwMode="auto">
          <a:xfrm>
            <a:off x="713222" y="1493803"/>
            <a:ext cx="5241300" cy="400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sz="1400">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
        <p:nvSpPr>
          <p:cNvPr id="111" name="Google Shape;111;p20"/>
          <p:cNvSpPr txBox="1"/>
          <p:nvPr>
            <p:ph type="title" idx="4" hasCustomPrompt="1"/>
          </p:nvPr>
        </p:nvSpPr>
        <p:spPr bwMode="auto">
          <a:xfrm>
            <a:off x="713213" y="3121801"/>
            <a:ext cx="3492600" cy="8004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12" name="Google Shape;112;p20"/>
          <p:cNvSpPr txBox="1"/>
          <p:nvPr>
            <p:ph type="subTitle" idx="5"/>
          </p:nvPr>
        </p:nvSpPr>
        <p:spPr bwMode="auto">
          <a:xfrm>
            <a:off x="713213" y="3845995"/>
            <a:ext cx="3492600" cy="369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PT Sans"/>
              <a:buNone/>
              <a:defRPr>
                <a:solidFill>
                  <a:schemeClr val="lt1"/>
                </a:solidFill>
              </a:defRPr>
            </a:lvl1pPr>
            <a:lvl2pPr lvl="1" algn="ctr">
              <a:lnSpc>
                <a:spcPct val="100000"/>
              </a:lnSpc>
              <a:spcBef>
                <a:spcPts val="0"/>
              </a:spcBef>
              <a:spcAft>
                <a:spcPts val="0"/>
              </a:spcAft>
              <a:buClr>
                <a:schemeClr val="dk1"/>
              </a:buClr>
              <a:buSzPts val="1200"/>
              <a:buNone/>
              <a:defRPr>
                <a:solidFill>
                  <a:schemeClr val="dk1"/>
                </a:solidFill>
              </a:defRPr>
            </a:lvl2pPr>
            <a:lvl3pPr lvl="2" algn="ctr">
              <a:lnSpc>
                <a:spcPct val="100000"/>
              </a:lnSpc>
              <a:spcBef>
                <a:spcPts val="0"/>
              </a:spcBef>
              <a:spcAft>
                <a:spcPts val="0"/>
              </a:spcAft>
              <a:buClr>
                <a:schemeClr val="dk1"/>
              </a:buClr>
              <a:buSzPts val="1200"/>
              <a:buNone/>
              <a:defRPr>
                <a:solidFill>
                  <a:schemeClr val="dk1"/>
                </a:solidFill>
              </a:defRPr>
            </a:lvl3pPr>
            <a:lvl4pPr lvl="3"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4pPr>
            <a:lvl5pPr lvl="4"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5pPr>
            <a:lvl6pPr lvl="5"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6pPr>
            <a:lvl7pPr lvl="6"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7pPr>
            <a:lvl8pPr lvl="7"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8pPr>
            <a:lvl9pPr lvl="8"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defRPr>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3" name="Google Shape;13;p3"/>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4" name="Google Shape;14;p3"/>
          <p:cNvSpPr txBox="1"/>
          <p:nvPr>
            <p:ph type="title"/>
          </p:nvPr>
        </p:nvSpPr>
        <p:spPr bwMode="auto">
          <a:xfrm>
            <a:off x="722376" y="1861301"/>
            <a:ext cx="4131900" cy="1569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pPr>
              <a:defRPr/>
            </a:pPr>
            <a:endParaRPr/>
          </a:p>
        </p:txBody>
      </p:sp>
      <p:sp>
        <p:nvSpPr>
          <p:cNvPr id="15" name="Google Shape;15;p3"/>
          <p:cNvSpPr txBox="1"/>
          <p:nvPr>
            <p:ph type="title" idx="2" hasCustomPrompt="1"/>
          </p:nvPr>
        </p:nvSpPr>
        <p:spPr bwMode="auto">
          <a:xfrm>
            <a:off x="722376" y="984098"/>
            <a:ext cx="1235700" cy="877200"/>
          </a:xfrm>
          <a:prstGeom prst="rect">
            <a:avLst/>
          </a:prstGeom>
          <a:noFill/>
        </p:spPr>
        <p:txBody>
          <a:bodyPr spcFirstLastPara="1" wrap="square" lIns="91425" tIns="91425" rIns="91425" bIns="91425" anchor="b" anchorCtr="0">
            <a:noAutofit/>
          </a:bodyPr>
          <a:lstStyle>
            <a:lvl1pPr lvl="0">
              <a:spcBef>
                <a:spcPts val="0"/>
              </a:spcBef>
              <a:spcAft>
                <a:spcPts val="0"/>
              </a:spcAft>
              <a:buClr>
                <a:schemeClr val="lt1"/>
              </a:buClr>
              <a:buSzPts val="6000"/>
              <a:buNone/>
              <a:defRPr sz="45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pPr>
              <a:defRPr/>
            </a:pPr>
            <a:r>
              <a:rPr/>
              <a:t>xx%</a:t>
            </a:r>
            <a:endParaRPr/>
          </a:p>
        </p:txBody>
      </p:sp>
      <p:sp>
        <p:nvSpPr>
          <p:cNvPr id="16" name="Google Shape;16;p3"/>
          <p:cNvSpPr txBox="1"/>
          <p:nvPr>
            <p:ph type="subTitle" idx="1"/>
          </p:nvPr>
        </p:nvSpPr>
        <p:spPr bwMode="auto">
          <a:xfrm>
            <a:off x="722374" y="3431199"/>
            <a:ext cx="4131900" cy="400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400">
                <a:solidFill>
                  <a:schemeClr val="lt1"/>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pPr>
              <a:defRPr/>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hanks" preserve="0" showMasterPhAnim="0" showMasterSp="1" userDrawn="1">
  <p:cSld name="CUSTOM_3_1">
    <p:spTree>
      <p:nvGrpSpPr>
        <p:cNvPr id="1" name=""/>
        <p:cNvGrpSpPr/>
        <p:nvPr/>
      </p:nvGrpSpPr>
      <p:grpSpPr bwMode="auto">
        <a:xfrm>
          <a:off x="0" y="0"/>
          <a:ext cx="0" cy="0"/>
          <a:chOff x="0" y="0"/>
          <a:chExt cx="0" cy="0"/>
        </a:xfrm>
      </p:grpSpPr>
      <p:sp>
        <p:nvSpPr>
          <p:cNvPr id="114" name="Google Shape;114;p21"/>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15" name="Google Shape;115;p21"/>
          <p:cNvSpPr txBox="1"/>
          <p:nvPr>
            <p:ph type="title"/>
          </p:nvPr>
        </p:nvSpPr>
        <p:spPr bwMode="auto">
          <a:xfrm>
            <a:off x="713225" y="539506"/>
            <a:ext cx="4448100" cy="9543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sz="5000">
                <a:solidFill>
                  <a:schemeClr val="lt1"/>
                </a:solidFill>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116" name="Google Shape;116;p21"/>
          <p:cNvSpPr txBox="1"/>
          <p:nvPr>
            <p:ph type="subTitle" idx="1"/>
          </p:nvPr>
        </p:nvSpPr>
        <p:spPr bwMode="auto">
          <a:xfrm>
            <a:off x="713225" y="1423672"/>
            <a:ext cx="4448100" cy="104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117" name="Google Shape;117;p21"/>
          <p:cNvSpPr txBox="1"/>
          <p:nvPr/>
        </p:nvSpPr>
        <p:spPr bwMode="auto">
          <a:xfrm>
            <a:off x="713225" y="3164478"/>
            <a:ext cx="3099000" cy="646500"/>
          </a:xfrm>
          <a:prstGeom prst="rect">
            <a:avLst/>
          </a:prstGeom>
          <a:noFill/>
          <a:ln>
            <a:noFill/>
          </a:ln>
        </p:spPr>
        <p:txBody>
          <a:bodyPr spcFirstLastPara="1" wrap="square" lIns="91425" tIns="91425" rIns="91425" bIns="91425" anchor="t" anchorCtr="0">
            <a:noAutofit/>
          </a:bodyPr>
          <a:lstStyle/>
          <a:p>
            <a:pPr marL="0" lvl="0" indent="0" algn="l">
              <a:spcBef>
                <a:spcPts val="300"/>
              </a:spcBef>
              <a:spcAft>
                <a:spcPts val="0"/>
              </a:spcAft>
              <a:buNone/>
              <a:defRPr/>
            </a:pPr>
            <a:r>
              <a:rPr lang="en" sz="1000" b="1">
                <a:solidFill>
                  <a:schemeClr val="lt1"/>
                </a:solidFill>
                <a:latin typeface="Roboto"/>
                <a:ea typeface="Roboto"/>
                <a:cs typeface="Roboto"/>
              </a:rPr>
              <a:t>CREDITS:</a:t>
            </a:r>
            <a:r>
              <a:rPr lang="en" sz="1000">
                <a:solidFill>
                  <a:schemeClr val="lt1"/>
                </a:solidFill>
                <a:latin typeface="Roboto"/>
                <a:ea typeface="Roboto"/>
                <a:cs typeface="Roboto"/>
              </a:rPr>
              <a:t> This presentation template was created by </a:t>
            </a:r>
            <a:r>
              <a:rPr lang="en" sz="1000" b="1" u="sng">
                <a:solidFill>
                  <a:schemeClr val="lt1"/>
                </a:solidFill>
                <a:latin typeface="Roboto"/>
                <a:ea typeface="Roboto"/>
                <a:cs typeface="Roboto"/>
                <a:hlinkClick r:id="rId2" tooltip="https://bit.ly/3A1uf1Q"/>
              </a:rPr>
              <a:t>Slidesgo</a:t>
            </a:r>
            <a:r>
              <a:rPr lang="en" sz="1000">
                <a:solidFill>
                  <a:schemeClr val="lt1"/>
                </a:solidFill>
                <a:latin typeface="Roboto"/>
                <a:ea typeface="Roboto"/>
                <a:cs typeface="Roboto"/>
              </a:rPr>
              <a:t>, and includes icons, infographics &amp; images by </a:t>
            </a:r>
            <a:r>
              <a:rPr lang="en" sz="1000" b="1" u="sng">
                <a:solidFill>
                  <a:schemeClr val="lt1"/>
                </a:solidFill>
                <a:latin typeface="Roboto"/>
                <a:ea typeface="Roboto"/>
                <a:cs typeface="Roboto"/>
                <a:hlinkClick r:id="rId3" tooltip="http://bit.ly/2TtBDfr"/>
              </a:rPr>
              <a:t>Freepik</a:t>
            </a:r>
            <a:r>
              <a:rPr lang="en" sz="1000" u="sng">
                <a:solidFill>
                  <a:schemeClr val="lt1"/>
                </a:solidFill>
                <a:latin typeface="Roboto"/>
                <a:ea typeface="Roboto"/>
                <a:cs typeface="Roboto"/>
              </a:rPr>
              <a:t> </a:t>
            </a:r>
            <a:endParaRPr sz="1000" b="1" u="sng">
              <a:solidFill>
                <a:schemeClr val="lt1"/>
              </a:solidFill>
              <a:latin typeface="Roboto"/>
              <a:ea typeface="Roboto"/>
              <a:cs typeface="Robot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preserve="0" showMasterPhAnim="0" showMasterSp="1" userDrawn="1">
  <p:cSld name="CUSTOM_9">
    <p:spTree>
      <p:nvGrpSpPr>
        <p:cNvPr id="1" name=""/>
        <p:cNvGrpSpPr/>
        <p:nvPr/>
      </p:nvGrpSpPr>
      <p:grpSpPr bwMode="auto">
        <a:xfrm>
          <a:off x="0" y="0"/>
          <a:ext cx="0" cy="0"/>
          <a:chOff x="0" y="0"/>
          <a:chExt cx="0" cy="0"/>
        </a:xfrm>
      </p:grpSpPr>
      <p:sp>
        <p:nvSpPr>
          <p:cNvPr id="119" name="Google Shape;119;p22"/>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ckground 1" preserve="0" showMasterPhAnim="0" showMasterSp="1" userDrawn="1">
  <p:cSld name="CUSTOM_9_1">
    <p:bg>
      <p:bgPr shadeToTitle="0">
        <a:solidFill>
          <a:schemeClr val="dk1"/>
        </a:solidFill>
      </p:bgPr>
    </p:bg>
    <p:spTree>
      <p:nvGrpSpPr>
        <p:cNvPr id="1" name=""/>
        <p:cNvGrpSpPr/>
        <p:nvPr/>
      </p:nvGrpSpPr>
      <p:grpSpPr bwMode="auto">
        <a:xfrm>
          <a:off x="0" y="0"/>
          <a:ext cx="0" cy="0"/>
          <a:chOff x="0" y="0"/>
          <a:chExt cx="0" cy="0"/>
        </a:xfrm>
      </p:grpSpPr>
      <p:sp>
        <p:nvSpPr>
          <p:cNvPr id="121" name="Google Shape;121;p23"/>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slide" preserve="0" showMasterPhAnim="0" showMasterSp="1" type="blank" userDrawn="1">
  <p:cSld name="BLANK">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userDrawn="1">
  <p:cSld name="CUSTOM_2_1">
    <p:spTree>
      <p:nvGrpSpPr>
        <p:cNvPr id="1" name=""/>
        <p:cNvGrpSpPr/>
        <p:nvPr/>
      </p:nvGrpSpPr>
      <p:grpSpPr bwMode="auto">
        <a:xfrm>
          <a:off x="0" y="0"/>
          <a:ext cx="0" cy="0"/>
          <a:chOff x="0" y="0"/>
          <a:chExt cx="0" cy="0"/>
        </a:xfrm>
      </p:grpSpPr>
      <p:sp>
        <p:nvSpPr>
          <p:cNvPr id="127" name="Google Shape;127;p26"/>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28" name="Google Shape;128;p26"/>
          <p:cNvSpPr txBox="1"/>
          <p:nvPr>
            <p:ph type="title"/>
          </p:nvPr>
        </p:nvSpPr>
        <p:spPr bwMode="auto">
          <a:xfrm>
            <a:off x="713225" y="539500"/>
            <a:ext cx="77175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userDrawn="1">
  <p:cSld name="CUSTOM_2_1_1">
    <p:spTree>
      <p:nvGrpSpPr>
        <p:cNvPr id="1" name=""/>
        <p:cNvGrpSpPr/>
        <p:nvPr/>
      </p:nvGrpSpPr>
      <p:grpSpPr bwMode="auto">
        <a:xfrm>
          <a:off x="0" y="0"/>
          <a:ext cx="0" cy="0"/>
          <a:chOff x="0" y="0"/>
          <a:chExt cx="0" cy="0"/>
        </a:xfrm>
      </p:grpSpPr>
      <p:sp>
        <p:nvSpPr>
          <p:cNvPr id="130" name="Google Shape;130;p27"/>
          <p:cNvSpPr/>
          <p:nvPr/>
        </p:nvSpPr>
        <p:spPr bwMode="auto">
          <a:xfrm>
            <a:off x="-75" y="-10275"/>
            <a:ext cx="9144000" cy="11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Inter"/>
              <a:ea typeface="Inter"/>
              <a:cs typeface="Inter"/>
            </a:endParaRPr>
          </a:p>
        </p:txBody>
      </p:sp>
      <p:sp>
        <p:nvSpPr>
          <p:cNvPr id="131" name="Google Shape;131;p27"/>
          <p:cNvSpPr txBox="1"/>
          <p:nvPr>
            <p:ph type="title"/>
          </p:nvPr>
        </p:nvSpPr>
        <p:spPr bwMode="auto">
          <a:xfrm>
            <a:off x="728527" y="539500"/>
            <a:ext cx="3347699"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
        <p:nvSpPr>
          <p:cNvPr id="132" name="Google Shape;132;p27"/>
          <p:cNvSpPr txBox="1"/>
          <p:nvPr>
            <p:ph type="title" idx="2"/>
          </p:nvPr>
        </p:nvSpPr>
        <p:spPr bwMode="auto">
          <a:xfrm>
            <a:off x="4977550" y="539500"/>
            <a:ext cx="3458400" cy="482400"/>
          </a:xfrm>
          <a:prstGeom prst="rect">
            <a:avLst/>
          </a:prstGeom>
        </p:spPr>
        <p:txBody>
          <a:bodyPr spcFirstLastPara="1" wrap="square" lIns="91425" tIns="91425" rIns="91425" bIns="91425" anchor="t" anchorCtr="0">
            <a:noAutofit/>
          </a:bodyPr>
          <a:lstStyle>
            <a:lvl1pPr lvl="0" algn="l">
              <a:spcBef>
                <a:spcPts val="0"/>
              </a:spcBef>
              <a:spcAft>
                <a:spcPts val="0"/>
              </a:spcAft>
              <a:buSzPts val="2400"/>
              <a:buFont typeface="Inter"/>
              <a:buNone/>
              <a:defRPr sz="2200" b="1">
                <a:latin typeface="Inter"/>
                <a:ea typeface="Inter"/>
                <a:cs typeface="Inter"/>
              </a:defRPr>
            </a:lvl1pPr>
            <a:lvl2pPr lvl="1" algn="ctr">
              <a:spcBef>
                <a:spcPts val="0"/>
              </a:spcBef>
              <a:spcAft>
                <a:spcPts val="0"/>
              </a:spcAft>
              <a:buSzPts val="2400"/>
              <a:buFont typeface="Inter"/>
              <a:buNone/>
              <a:defRPr sz="2400" b="1">
                <a:latin typeface="Inter"/>
                <a:ea typeface="Inter"/>
                <a:cs typeface="Inter"/>
              </a:defRPr>
            </a:lvl2pPr>
            <a:lvl3pPr lvl="2" algn="ctr">
              <a:spcBef>
                <a:spcPts val="0"/>
              </a:spcBef>
              <a:spcAft>
                <a:spcPts val="0"/>
              </a:spcAft>
              <a:buSzPts val="2400"/>
              <a:buFont typeface="Inter"/>
              <a:buNone/>
              <a:defRPr sz="2400" b="1">
                <a:latin typeface="Inter"/>
                <a:ea typeface="Inter"/>
                <a:cs typeface="Inter"/>
              </a:defRPr>
            </a:lvl3pPr>
            <a:lvl4pPr lvl="3" algn="ctr">
              <a:spcBef>
                <a:spcPts val="0"/>
              </a:spcBef>
              <a:spcAft>
                <a:spcPts val="0"/>
              </a:spcAft>
              <a:buSzPts val="2400"/>
              <a:buFont typeface="Inter"/>
              <a:buNone/>
              <a:defRPr sz="2400" b="1">
                <a:latin typeface="Inter"/>
                <a:ea typeface="Inter"/>
                <a:cs typeface="Inter"/>
              </a:defRPr>
            </a:lvl4pPr>
            <a:lvl5pPr lvl="4" algn="ctr">
              <a:spcBef>
                <a:spcPts val="0"/>
              </a:spcBef>
              <a:spcAft>
                <a:spcPts val="0"/>
              </a:spcAft>
              <a:buSzPts val="2400"/>
              <a:buFont typeface="Inter"/>
              <a:buNone/>
              <a:defRPr sz="2400" b="1">
                <a:latin typeface="Inter"/>
                <a:ea typeface="Inter"/>
                <a:cs typeface="Inter"/>
              </a:defRPr>
            </a:lvl5pPr>
            <a:lvl6pPr lvl="5" algn="ctr">
              <a:spcBef>
                <a:spcPts val="0"/>
              </a:spcBef>
              <a:spcAft>
                <a:spcPts val="0"/>
              </a:spcAft>
              <a:buSzPts val="2400"/>
              <a:buFont typeface="Inter"/>
              <a:buNone/>
              <a:defRPr sz="2400" b="1">
                <a:latin typeface="Inter"/>
                <a:ea typeface="Inter"/>
                <a:cs typeface="Inter"/>
              </a:defRPr>
            </a:lvl6pPr>
            <a:lvl7pPr lvl="6" algn="ctr">
              <a:spcBef>
                <a:spcPts val="0"/>
              </a:spcBef>
              <a:spcAft>
                <a:spcPts val="0"/>
              </a:spcAft>
              <a:buSzPts val="2400"/>
              <a:buFont typeface="Inter"/>
              <a:buNone/>
              <a:defRPr sz="2400" b="1">
                <a:latin typeface="Inter"/>
                <a:ea typeface="Inter"/>
                <a:cs typeface="Inter"/>
              </a:defRPr>
            </a:lvl7pPr>
            <a:lvl8pPr lvl="7" algn="ctr">
              <a:spcBef>
                <a:spcPts val="0"/>
              </a:spcBef>
              <a:spcAft>
                <a:spcPts val="0"/>
              </a:spcAft>
              <a:buSzPts val="2400"/>
              <a:buFont typeface="Inter"/>
              <a:buNone/>
              <a:defRPr sz="2400" b="1">
                <a:latin typeface="Inter"/>
                <a:ea typeface="Inter"/>
                <a:cs typeface="Inter"/>
              </a:defRPr>
            </a:lvl8pPr>
            <a:lvl9pPr lvl="8" algn="ctr">
              <a:spcBef>
                <a:spcPts val="0"/>
              </a:spcBef>
              <a:spcAft>
                <a:spcPts val="0"/>
              </a:spcAft>
              <a:buSzPts val="2400"/>
              <a:buFont typeface="Inter"/>
              <a:buNone/>
              <a:defRPr sz="2400" b="1">
                <a:latin typeface="Inter"/>
                <a:ea typeface="Inter"/>
                <a:cs typeface="Inter"/>
              </a:defRPr>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_AND_BODY">
    <p:bg>
      <p:bgPr shadeToTitle="0">
        <a:solidFill>
          <a:schemeClr val="dk1"/>
        </a:solidFill>
      </p:bgPr>
    </p:bg>
    <p:spTree>
      <p:nvGrpSpPr>
        <p:cNvPr id="1" name=""/>
        <p:cNvGrpSpPr/>
        <p:nvPr/>
      </p:nvGrpSpPr>
      <p:grpSpPr bwMode="auto">
        <a:xfrm>
          <a:off x="0" y="0"/>
          <a:ext cx="0" cy="0"/>
          <a:chOff x="0" y="0"/>
          <a:chExt cx="0" cy="0"/>
        </a:xfrm>
      </p:grpSpPr>
      <p:sp>
        <p:nvSpPr>
          <p:cNvPr id="18" name="Google Shape;18;p4"/>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19" name="Google Shape;19;p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0" name="Google Shape;20;p4"/>
          <p:cNvSpPr txBox="1"/>
          <p:nvPr>
            <p:ph type="body" idx="1"/>
          </p:nvPr>
        </p:nvSpPr>
        <p:spPr bwMode="auto">
          <a:xfrm>
            <a:off x="720000" y="1210225"/>
            <a:ext cx="7704000" cy="3693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two columns" preserve="0" showMasterPhAnim="0" showMasterSp="1" type="twoColTx" userDrawn="1">
  <p:cSld name="TITLE_AND_TWO_COLUMNS">
    <p:bg>
      <p:bgPr shadeToTitle="0">
        <a:solidFill>
          <a:schemeClr val="dk1"/>
        </a:solidFill>
      </p:bgPr>
    </p:bg>
    <p:spTree>
      <p:nvGrpSpPr>
        <p:cNvPr id="1" name=""/>
        <p:cNvGrpSpPr/>
        <p:nvPr/>
      </p:nvGrpSpPr>
      <p:grpSpPr bwMode="auto">
        <a:xfrm>
          <a:off x="0" y="0"/>
          <a:ext cx="0" cy="0"/>
          <a:chOff x="0" y="0"/>
          <a:chExt cx="0" cy="0"/>
        </a:xfrm>
      </p:grpSpPr>
      <p:sp>
        <p:nvSpPr>
          <p:cNvPr id="22" name="Google Shape;22;p5"/>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23" name="Google Shape;23;p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24" name="Google Shape;24;p5"/>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5" name="Google Shape;25;p5"/>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b="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pPr>
              <a:defRPr/>
            </a:pPr>
            <a:endParaRPr/>
          </a:p>
        </p:txBody>
      </p:sp>
      <p:sp>
        <p:nvSpPr>
          <p:cNvPr id="26" name="Google Shape;26;p5"/>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7" name="Google Shape;27;p5"/>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Inter"/>
              <a:buNone/>
              <a:defRPr sz="1600">
                <a:solidFill>
                  <a:schemeClr val="dk1"/>
                </a:solidFill>
                <a:latin typeface="Inter Medium"/>
                <a:ea typeface="Inter Medium"/>
                <a:cs typeface="Inter Medium"/>
              </a:defRPr>
            </a:lvl1pPr>
            <a:lvl2pPr lvl="1" algn="ctr">
              <a:lnSpc>
                <a:spcPct val="100000"/>
              </a:lnSpc>
              <a:spcBef>
                <a:spcPts val="0"/>
              </a:spcBef>
              <a:spcAft>
                <a:spcPts val="0"/>
              </a:spcAft>
              <a:buSzPts val="2400"/>
              <a:buFont typeface="Inter"/>
              <a:buNone/>
              <a:defRPr sz="2400" b="1">
                <a:latin typeface="Inter"/>
                <a:ea typeface="Inter"/>
                <a:cs typeface="Inter"/>
              </a:defRPr>
            </a:lvl2pPr>
            <a:lvl3pPr lvl="2" algn="ctr">
              <a:lnSpc>
                <a:spcPct val="100000"/>
              </a:lnSpc>
              <a:spcBef>
                <a:spcPts val="0"/>
              </a:spcBef>
              <a:spcAft>
                <a:spcPts val="0"/>
              </a:spcAft>
              <a:buSzPts val="2400"/>
              <a:buFont typeface="Inter"/>
              <a:buNone/>
              <a:defRPr sz="2400" b="1">
                <a:latin typeface="Inter"/>
                <a:ea typeface="Inter"/>
                <a:cs typeface="Inter"/>
              </a:defRPr>
            </a:lvl3pPr>
            <a:lvl4pPr lvl="3" algn="ctr">
              <a:lnSpc>
                <a:spcPct val="100000"/>
              </a:lnSpc>
              <a:spcBef>
                <a:spcPts val="0"/>
              </a:spcBef>
              <a:spcAft>
                <a:spcPts val="0"/>
              </a:spcAft>
              <a:buSzPts val="2400"/>
              <a:buFont typeface="Inter"/>
              <a:buNone/>
              <a:defRPr sz="2400" b="1">
                <a:latin typeface="Inter"/>
                <a:ea typeface="Inter"/>
                <a:cs typeface="Inter"/>
              </a:defRPr>
            </a:lvl4pPr>
            <a:lvl5pPr lvl="4" algn="ctr">
              <a:lnSpc>
                <a:spcPct val="100000"/>
              </a:lnSpc>
              <a:spcBef>
                <a:spcPts val="0"/>
              </a:spcBef>
              <a:spcAft>
                <a:spcPts val="0"/>
              </a:spcAft>
              <a:buSzPts val="2400"/>
              <a:buFont typeface="Inter"/>
              <a:buNone/>
              <a:defRPr sz="2400" b="1">
                <a:latin typeface="Inter"/>
                <a:ea typeface="Inter"/>
                <a:cs typeface="Inter"/>
              </a:defRPr>
            </a:lvl5pPr>
            <a:lvl6pPr lvl="5" algn="ctr">
              <a:lnSpc>
                <a:spcPct val="100000"/>
              </a:lnSpc>
              <a:spcBef>
                <a:spcPts val="0"/>
              </a:spcBef>
              <a:spcAft>
                <a:spcPts val="0"/>
              </a:spcAft>
              <a:buSzPts val="2400"/>
              <a:buFont typeface="Inter"/>
              <a:buNone/>
              <a:defRPr sz="2400" b="1">
                <a:latin typeface="Inter"/>
                <a:ea typeface="Inter"/>
                <a:cs typeface="Inter"/>
              </a:defRPr>
            </a:lvl6pPr>
            <a:lvl7pPr lvl="6" algn="ctr">
              <a:lnSpc>
                <a:spcPct val="100000"/>
              </a:lnSpc>
              <a:spcBef>
                <a:spcPts val="0"/>
              </a:spcBef>
              <a:spcAft>
                <a:spcPts val="0"/>
              </a:spcAft>
              <a:buSzPts val="2400"/>
              <a:buFont typeface="Inter"/>
              <a:buNone/>
              <a:defRPr sz="2400" b="1">
                <a:latin typeface="Inter"/>
                <a:ea typeface="Inter"/>
                <a:cs typeface="Inter"/>
              </a:defRPr>
            </a:lvl7pPr>
            <a:lvl8pPr lvl="7" algn="ctr">
              <a:lnSpc>
                <a:spcPct val="100000"/>
              </a:lnSpc>
              <a:spcBef>
                <a:spcPts val="0"/>
              </a:spcBef>
              <a:spcAft>
                <a:spcPts val="0"/>
              </a:spcAft>
              <a:buSzPts val="2400"/>
              <a:buFont typeface="Inter"/>
              <a:buNone/>
              <a:defRPr sz="2400" b="1">
                <a:latin typeface="Inter"/>
                <a:ea typeface="Inter"/>
                <a:cs typeface="Inter"/>
              </a:defRPr>
            </a:lvl8pPr>
            <a:lvl9pPr lvl="8" algn="ctr">
              <a:lnSpc>
                <a:spcPct val="100000"/>
              </a:lnSpc>
              <a:spcBef>
                <a:spcPts val="0"/>
              </a:spcBef>
              <a:spcAft>
                <a:spcPts val="0"/>
              </a:spcAft>
              <a:buSzPts val="2400"/>
              <a:buFont typeface="Inter"/>
              <a:buNone/>
              <a:defRPr sz="2400" b="1">
                <a:latin typeface="Inter"/>
                <a:ea typeface="Inter"/>
                <a:cs typeface="Inter"/>
              </a:defRPr>
            </a:lvl9pPr>
          </a:lstStyle>
          <a:p>
            <a:pPr>
              <a:defRPr/>
            </a:pPr>
            <a:endParaRPr/>
          </a:p>
        </p:txBody>
      </p:sp>
      <p:sp>
        <p:nvSpPr>
          <p:cNvPr id="28" name="Google Shape;28;p5"/>
          <p:cNvSpPr/>
          <p:nvPr>
            <p:ph type="pic" idx="5"/>
          </p:nvPr>
        </p:nvSpPr>
        <p:spPr bwMode="auto">
          <a:xfrm>
            <a:off x="5696375" y="1379900"/>
            <a:ext cx="2727600" cy="2861699"/>
          </a:xfrm>
          <a:prstGeom prst="roundRect">
            <a:avLst>
              <a:gd name="adj" fmla="val 16667"/>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bg>
      <p:bgPr shadeToTitle="0">
        <a:solidFill>
          <a:schemeClr val="dk1"/>
        </a:solidFill>
      </p:bgPr>
    </p:bg>
    <p:spTree>
      <p:nvGrpSpPr>
        <p:cNvPr id="1" name=""/>
        <p:cNvGrpSpPr/>
        <p:nvPr/>
      </p:nvGrpSpPr>
      <p:grpSpPr bwMode="auto">
        <a:xfrm>
          <a:off x="0" y="0"/>
          <a:ext cx="0" cy="0"/>
          <a:chOff x="0" y="0"/>
          <a:chExt cx="0" cy="0"/>
        </a:xfrm>
      </p:grpSpPr>
      <p:sp>
        <p:nvSpPr>
          <p:cNvPr id="30" name="Google Shape;30;p6"/>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1" name="Google Shape;31;p6"/>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One column text" preserve="0" showMasterPhAnim="0" showMasterSp="1" userDrawn="1">
  <p:cSld name="ONE_COLUMN_TEXT">
    <p:bg>
      <p:bgPr shadeToTitle="0">
        <a:solidFill>
          <a:schemeClr val="dk1"/>
        </a:solidFill>
      </p:bgPr>
    </p:bg>
    <p:spTree>
      <p:nvGrpSpPr>
        <p:cNvPr id="1" name=""/>
        <p:cNvGrpSpPr/>
        <p:nvPr/>
      </p:nvGrpSpPr>
      <p:grpSpPr bwMode="auto">
        <a:xfrm>
          <a:off x="0" y="0"/>
          <a:ext cx="0" cy="0"/>
          <a:chOff x="0" y="0"/>
          <a:chExt cx="0" cy="0"/>
        </a:xfrm>
      </p:grpSpPr>
      <p:sp>
        <p:nvSpPr>
          <p:cNvPr id="33" name="Google Shape;33;p7"/>
          <p:cNvSpPr/>
          <p:nvPr/>
        </p:nvSpPr>
        <p:spPr bwMode="auto">
          <a:xfrm rot="10800000" flipH="1">
            <a:off x="117900" y="119099"/>
            <a:ext cx="8908200" cy="4731900"/>
          </a:xfrm>
          <a:prstGeom prst="roundRect">
            <a:avLst>
              <a:gd name="adj" fmla="val 1779"/>
            </a:avLst>
          </a:prstGeom>
          <a:solidFill>
            <a:schemeClr val="lt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4" name="Google Shape;34;p7"/>
          <p:cNvSpPr txBox="1"/>
          <p:nvPr>
            <p:ph type="title"/>
          </p:nvPr>
        </p:nvSpPr>
        <p:spPr bwMode="auto">
          <a:xfrm>
            <a:off x="713225" y="448050"/>
            <a:ext cx="3681300" cy="5760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pPr>
              <a:defRPr/>
            </a:pPr>
            <a:endParaRPr/>
          </a:p>
        </p:txBody>
      </p:sp>
      <p:sp>
        <p:nvSpPr>
          <p:cNvPr id="35" name="Google Shape;35;p7"/>
          <p:cNvSpPr txBox="1"/>
          <p:nvPr>
            <p:ph type="subTitle" idx="1"/>
          </p:nvPr>
        </p:nvSpPr>
        <p:spPr bwMode="auto">
          <a:xfrm>
            <a:off x="713225" y="1744525"/>
            <a:ext cx="3681300" cy="2160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Nunito Light"/>
              <a:buChar char="■"/>
              <a:defRPr/>
            </a:lvl1pPr>
            <a:lvl2pPr lvl="1" algn="ctr">
              <a:lnSpc>
                <a:spcPct val="100000"/>
              </a:lnSpc>
              <a:spcBef>
                <a:spcPts val="0"/>
              </a:spcBef>
              <a:spcAft>
                <a:spcPts val="0"/>
              </a:spcAft>
              <a:buClr>
                <a:srgbClr val="E76A28"/>
              </a:buClr>
              <a:buSzPts val="1200"/>
              <a:buFont typeface="Nunito Light"/>
              <a:buChar char="○"/>
              <a:defRPr/>
            </a:lvl2pPr>
            <a:lvl3pPr lvl="2" algn="ctr">
              <a:lnSpc>
                <a:spcPct val="100000"/>
              </a:lnSpc>
              <a:spcBef>
                <a:spcPts val="0"/>
              </a:spcBef>
              <a:spcAft>
                <a:spcPts val="0"/>
              </a:spcAft>
              <a:buClr>
                <a:srgbClr val="E76A28"/>
              </a:buClr>
              <a:buSzPts val="1200"/>
              <a:buFont typeface="Nunito Light"/>
              <a:buChar char="■"/>
              <a:defRPr/>
            </a:lvl3pPr>
            <a:lvl4pPr lvl="3" algn="ctr">
              <a:lnSpc>
                <a:spcPct val="100000"/>
              </a:lnSpc>
              <a:spcBef>
                <a:spcPts val="0"/>
              </a:spcBef>
              <a:spcAft>
                <a:spcPts val="0"/>
              </a:spcAft>
              <a:buClr>
                <a:srgbClr val="E76A28"/>
              </a:buClr>
              <a:buSzPts val="12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200"/>
              <a:buFont typeface="Nunito Light"/>
              <a:buChar char="●"/>
              <a:defRPr/>
            </a:lvl7pPr>
            <a:lvl8pPr lvl="7" algn="ctr">
              <a:lnSpc>
                <a:spcPct val="100000"/>
              </a:lnSpc>
              <a:spcBef>
                <a:spcPts val="0"/>
              </a:spcBef>
              <a:spcAft>
                <a:spcPts val="0"/>
              </a:spcAft>
              <a:buClr>
                <a:srgbClr val="999999"/>
              </a:buClr>
              <a:buSzPts val="12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a:pPr>
              <a:defRPr/>
            </a:pPr>
            <a:endParaRPr/>
          </a:p>
        </p:txBody>
      </p:sp>
      <p:sp>
        <p:nvSpPr>
          <p:cNvPr id="36" name="Google Shape;36;p7"/>
          <p:cNvSpPr/>
          <p:nvPr>
            <p:ph type="pic" idx="2"/>
          </p:nvPr>
        </p:nvSpPr>
        <p:spPr bwMode="auto">
          <a:xfrm>
            <a:off x="4709525" y="445775"/>
            <a:ext cx="3721199" cy="4251900"/>
          </a:xfrm>
          <a:prstGeom prst="roundRect">
            <a:avLst>
              <a:gd name="adj" fmla="val 16667"/>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Main point" preserve="0" showMasterPhAnim="0" showMasterSp="1" userDrawn="1">
  <p:cSld name="MAIN_POINT">
    <p:spTree>
      <p:nvGrpSpPr>
        <p:cNvPr id="1" name=""/>
        <p:cNvGrpSpPr/>
        <p:nvPr/>
      </p:nvGrpSpPr>
      <p:grpSpPr bwMode="auto">
        <a:xfrm>
          <a:off x="0" y="0"/>
          <a:ext cx="0" cy="0"/>
          <a:chOff x="0" y="0"/>
          <a:chExt cx="0" cy="0"/>
        </a:xfrm>
      </p:grpSpPr>
      <p:sp>
        <p:nvSpPr>
          <p:cNvPr id="38" name="Google Shape;38;p8"/>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39" name="Google Shape;39;p8"/>
          <p:cNvSpPr txBox="1"/>
          <p:nvPr>
            <p:ph type="title"/>
          </p:nvPr>
        </p:nvSpPr>
        <p:spPr bwMode="auto">
          <a:xfrm>
            <a:off x="2317950" y="1307099"/>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title and description" preserve="0" showMasterPhAnim="0" showMasterSp="1" userDrawn="1">
  <p:cSld name="SECTION_TITLE_AND_DESCRIPTION">
    <p:spTree>
      <p:nvGrpSpPr>
        <p:cNvPr id="1" name=""/>
        <p:cNvGrpSpPr/>
        <p:nvPr/>
      </p:nvGrpSpPr>
      <p:grpSpPr bwMode="auto">
        <a:xfrm>
          <a:off x="0" y="0"/>
          <a:ext cx="0" cy="0"/>
          <a:chOff x="0" y="0"/>
          <a:chExt cx="0" cy="0"/>
        </a:xfrm>
      </p:grpSpPr>
      <p:sp>
        <p:nvSpPr>
          <p:cNvPr id="41" name="Google Shape;41;p9"/>
          <p:cNvSpPr/>
          <p:nvPr/>
        </p:nvSpPr>
        <p:spPr bwMode="auto">
          <a:xfrm rot="10800000" flipH="1">
            <a:off x="117900" y="119099"/>
            <a:ext cx="8908200" cy="4731900"/>
          </a:xfrm>
          <a:prstGeom prst="roundRect">
            <a:avLst>
              <a:gd name="adj" fmla="val 1779"/>
            </a:avLst>
          </a:prstGeom>
          <a:solidFill>
            <a:schemeClr val="dk1"/>
          </a:solidFill>
          <a:ln>
            <a:noFill/>
          </a:ln>
        </p:spPr>
        <p:txBody>
          <a:bodyPr spcFirstLastPara="1" wrap="square" lIns="91425" tIns="91425" rIns="91425" bIns="91425" anchor="ctr" anchorCtr="0">
            <a:noAutofit/>
          </a:bodyPr>
          <a:lstStyle/>
          <a:p>
            <a:pPr marL="0" lvl="0" indent="0" algn="ctr">
              <a:spcBef>
                <a:spcPts val="0"/>
              </a:spcBef>
              <a:spcAft>
                <a:spcPts val="0"/>
              </a:spcAft>
              <a:buNone/>
              <a:defRPr/>
            </a:pPr>
            <a:endParaRPr>
              <a:latin typeface="Open Sans"/>
              <a:ea typeface="Open Sans"/>
              <a:cs typeface="Open Sans"/>
            </a:endParaRPr>
          </a:p>
        </p:txBody>
      </p:sp>
      <p:sp>
        <p:nvSpPr>
          <p:cNvPr id="42" name="Google Shape;42;p9"/>
          <p:cNvSpPr txBox="1"/>
          <p:nvPr>
            <p:ph type="title"/>
          </p:nvPr>
        </p:nvSpPr>
        <p:spPr bwMode="auto">
          <a:xfrm>
            <a:off x="2135550" y="1189100"/>
            <a:ext cx="4872899" cy="1964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2600"/>
              <a:buNone/>
              <a:defRPr>
                <a:solidFill>
                  <a:schemeClr val="lt1"/>
                </a:solidFill>
              </a:defRPr>
            </a:lvl2pPr>
            <a:lvl3pPr lvl="2" algn="ctr">
              <a:spcBef>
                <a:spcPts val="0"/>
              </a:spcBef>
              <a:spcAft>
                <a:spcPts val="0"/>
              </a:spcAft>
              <a:buClr>
                <a:schemeClr val="lt1"/>
              </a:buClr>
              <a:buSzPts val="2600"/>
              <a:buNone/>
              <a:defRPr>
                <a:solidFill>
                  <a:schemeClr val="lt1"/>
                </a:solidFill>
              </a:defRPr>
            </a:lvl3pPr>
            <a:lvl4pPr lvl="3" algn="ctr">
              <a:spcBef>
                <a:spcPts val="0"/>
              </a:spcBef>
              <a:spcAft>
                <a:spcPts val="0"/>
              </a:spcAft>
              <a:buClr>
                <a:schemeClr val="lt1"/>
              </a:buClr>
              <a:buSzPts val="2600"/>
              <a:buNone/>
              <a:defRPr>
                <a:solidFill>
                  <a:schemeClr val="lt1"/>
                </a:solidFill>
              </a:defRPr>
            </a:lvl4pPr>
            <a:lvl5pPr lvl="4" algn="ctr">
              <a:spcBef>
                <a:spcPts val="0"/>
              </a:spcBef>
              <a:spcAft>
                <a:spcPts val="0"/>
              </a:spcAft>
              <a:buClr>
                <a:schemeClr val="lt1"/>
              </a:buClr>
              <a:buSzPts val="2600"/>
              <a:buNone/>
              <a:defRPr>
                <a:solidFill>
                  <a:schemeClr val="lt1"/>
                </a:solidFill>
              </a:defRPr>
            </a:lvl5pPr>
            <a:lvl6pPr lvl="5" algn="ctr">
              <a:spcBef>
                <a:spcPts val="0"/>
              </a:spcBef>
              <a:spcAft>
                <a:spcPts val="0"/>
              </a:spcAft>
              <a:buClr>
                <a:schemeClr val="lt1"/>
              </a:buClr>
              <a:buSzPts val="2600"/>
              <a:buNone/>
              <a:defRPr>
                <a:solidFill>
                  <a:schemeClr val="lt1"/>
                </a:solidFill>
              </a:defRPr>
            </a:lvl6pPr>
            <a:lvl7pPr lvl="6" algn="ctr">
              <a:spcBef>
                <a:spcPts val="0"/>
              </a:spcBef>
              <a:spcAft>
                <a:spcPts val="0"/>
              </a:spcAft>
              <a:buClr>
                <a:schemeClr val="lt1"/>
              </a:buClr>
              <a:buSzPts val="2600"/>
              <a:buNone/>
              <a:defRPr>
                <a:solidFill>
                  <a:schemeClr val="lt1"/>
                </a:solidFill>
              </a:defRPr>
            </a:lvl7pPr>
            <a:lvl8pPr lvl="7" algn="ctr">
              <a:spcBef>
                <a:spcPts val="0"/>
              </a:spcBef>
              <a:spcAft>
                <a:spcPts val="0"/>
              </a:spcAft>
              <a:buClr>
                <a:schemeClr val="lt1"/>
              </a:buClr>
              <a:buSzPts val="2600"/>
              <a:buNone/>
              <a:defRPr>
                <a:solidFill>
                  <a:schemeClr val="lt1"/>
                </a:solidFill>
              </a:defRPr>
            </a:lvl8pPr>
            <a:lvl9pPr lvl="8" algn="ctr">
              <a:spcBef>
                <a:spcPts val="0"/>
              </a:spcBef>
              <a:spcAft>
                <a:spcPts val="0"/>
              </a:spcAft>
              <a:buClr>
                <a:schemeClr val="lt1"/>
              </a:buClr>
              <a:buSzPts val="2600"/>
              <a:buNone/>
              <a:defRPr>
                <a:solidFill>
                  <a:schemeClr val="lt1"/>
                </a:solidFill>
              </a:defRPr>
            </a:lvl9pPr>
          </a:lstStyle>
          <a:p>
            <a:pPr>
              <a:defRPr/>
            </a:pPr>
            <a:endParaRPr/>
          </a:p>
        </p:txBody>
      </p:sp>
      <p:sp>
        <p:nvSpPr>
          <p:cNvPr id="43" name="Google Shape;43;p9"/>
          <p:cNvSpPr txBox="1"/>
          <p:nvPr>
            <p:ph type="subTitle" idx="1"/>
          </p:nvPr>
        </p:nvSpPr>
        <p:spPr bwMode="auto">
          <a:xfrm>
            <a:off x="2135550" y="3153500"/>
            <a:ext cx="4872899" cy="67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200"/>
              <a:buNone/>
              <a:defRPr>
                <a:solidFill>
                  <a:schemeClr val="lt1"/>
                </a:solidFill>
              </a:defRPr>
            </a:lvl2pPr>
            <a:lvl3pPr lvl="2" algn="ctr">
              <a:lnSpc>
                <a:spcPct val="100000"/>
              </a:lnSpc>
              <a:spcBef>
                <a:spcPts val="0"/>
              </a:spcBef>
              <a:spcAft>
                <a:spcPts val="0"/>
              </a:spcAft>
              <a:buClr>
                <a:schemeClr val="lt1"/>
              </a:buClr>
              <a:buSzPts val="1200"/>
              <a:buNone/>
              <a:defRPr>
                <a:solidFill>
                  <a:schemeClr val="lt1"/>
                </a:solidFill>
              </a:defRPr>
            </a:lvl3pPr>
            <a:lvl4pPr lvl="3" algn="ctr">
              <a:lnSpc>
                <a:spcPct val="100000"/>
              </a:lnSpc>
              <a:spcBef>
                <a:spcPts val="0"/>
              </a:spcBef>
              <a:spcAft>
                <a:spcPts val="0"/>
              </a:spcAft>
              <a:buClr>
                <a:schemeClr val="lt1"/>
              </a:buClr>
              <a:buSzPts val="1200"/>
              <a:buNone/>
              <a:defRPr>
                <a:solidFill>
                  <a:schemeClr val="lt1"/>
                </a:solidFill>
              </a:defRPr>
            </a:lvl4pPr>
            <a:lvl5pPr lvl="4" algn="ctr">
              <a:lnSpc>
                <a:spcPct val="100000"/>
              </a:lnSpc>
              <a:spcBef>
                <a:spcPts val="0"/>
              </a:spcBef>
              <a:spcAft>
                <a:spcPts val="0"/>
              </a:spcAft>
              <a:buClr>
                <a:schemeClr val="lt1"/>
              </a:buClr>
              <a:buSzPts val="1200"/>
              <a:buNone/>
              <a:defRPr>
                <a:solidFill>
                  <a:schemeClr val="lt1"/>
                </a:solidFill>
              </a:defRPr>
            </a:lvl5pPr>
            <a:lvl6pPr lvl="5" algn="ctr">
              <a:lnSpc>
                <a:spcPct val="100000"/>
              </a:lnSpc>
              <a:spcBef>
                <a:spcPts val="0"/>
              </a:spcBef>
              <a:spcAft>
                <a:spcPts val="0"/>
              </a:spcAft>
              <a:buClr>
                <a:schemeClr val="lt1"/>
              </a:buClr>
              <a:buSzPts val="1200"/>
              <a:buNone/>
              <a:defRPr>
                <a:solidFill>
                  <a:schemeClr val="lt1"/>
                </a:solidFill>
              </a:defRPr>
            </a:lvl6pPr>
            <a:lvl7pPr lvl="6" algn="ctr">
              <a:lnSpc>
                <a:spcPct val="100000"/>
              </a:lnSpc>
              <a:spcBef>
                <a:spcPts val="0"/>
              </a:spcBef>
              <a:spcAft>
                <a:spcPts val="0"/>
              </a:spcAft>
              <a:buClr>
                <a:schemeClr val="lt1"/>
              </a:buClr>
              <a:buSzPts val="1200"/>
              <a:buNone/>
              <a:defRPr>
                <a:solidFill>
                  <a:schemeClr val="lt1"/>
                </a:solidFill>
              </a:defRPr>
            </a:lvl7pPr>
            <a:lvl8pPr lvl="7" algn="ctr">
              <a:lnSpc>
                <a:spcPct val="100000"/>
              </a:lnSpc>
              <a:spcBef>
                <a:spcPts val="0"/>
              </a:spcBef>
              <a:spcAft>
                <a:spcPts val="0"/>
              </a:spcAft>
              <a:buClr>
                <a:schemeClr val="lt1"/>
              </a:buClr>
              <a:buSzPts val="1200"/>
              <a:buNone/>
              <a:defRPr>
                <a:solidFill>
                  <a:schemeClr val="lt1"/>
                </a:solidFill>
              </a:defRPr>
            </a:lvl8pPr>
            <a:lvl9pPr lvl="8" algn="ctr">
              <a:lnSpc>
                <a:spcPct val="100000"/>
              </a:lnSpc>
              <a:spcBef>
                <a:spcPts val="0"/>
              </a:spcBef>
              <a:spcAft>
                <a:spcPts val="0"/>
              </a:spcAft>
              <a:buClr>
                <a:schemeClr val="lt1"/>
              </a:buClr>
              <a:buSzPts val="1200"/>
              <a:buNone/>
              <a:defRPr>
                <a:solidFill>
                  <a:schemeClr val="lt1"/>
                </a:solidFill>
              </a:defRPr>
            </a:lvl9p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sp>
        <p:nvSpPr>
          <p:cNvPr id="45" name="Google Shape;45;p10"/>
          <p:cNvSpPr/>
          <p:nvPr>
            <p:ph type="pic" idx="2"/>
          </p:nvPr>
        </p:nvSpPr>
        <p:spPr bwMode="auto">
          <a:xfrm>
            <a:off x="0" y="0"/>
            <a:ext cx="9144000" cy="5143500"/>
          </a:xfrm>
          <a:prstGeom prst="rect">
            <a:avLst/>
          </a:prstGeom>
          <a:noFill/>
          <a:ln>
            <a:noFill/>
          </a:ln>
        </p:spPr>
      </p:sp>
      <p:sp>
        <p:nvSpPr>
          <p:cNvPr id="46" name="Google Shape;46;p10"/>
          <p:cNvSpPr txBox="1"/>
          <p:nvPr>
            <p:ph type="title"/>
          </p:nvPr>
        </p:nvSpPr>
        <p:spPr bwMode="auto">
          <a:xfrm>
            <a:off x="720000" y="4014450"/>
            <a:ext cx="7704000" cy="572700"/>
          </a:xfrm>
          <a:prstGeom prst="rect">
            <a:avLst/>
          </a:prstGeom>
          <a:solidFill>
            <a:schemeClr val="dk1"/>
          </a:solidFill>
        </p:spPr>
        <p:txBody>
          <a:bodyPr spcFirstLastPara="1" wrap="square" lIns="91425" tIns="91425" rIns="91425" bIns="91425" anchor="ctr" anchorCtr="0">
            <a:noAutofit/>
          </a:bodyPr>
          <a:lstStyle>
            <a:lvl1pPr lvl="0" algn="ctr">
              <a:spcBef>
                <a:spcPts val="0"/>
              </a:spcBef>
              <a:spcAft>
                <a:spcPts val="0"/>
              </a:spcAft>
              <a:buClr>
                <a:schemeClr val="lt1"/>
              </a:buClr>
              <a:buSzPts val="1800"/>
              <a:buNone/>
              <a:defRPr sz="1800">
                <a:solidFill>
                  <a:schemeClr val="lt1"/>
                </a:solidFill>
              </a:defRPr>
            </a:lvl1pPr>
            <a:lvl2pPr lvl="1" algn="ctr">
              <a:spcBef>
                <a:spcPts val="0"/>
              </a:spcBef>
              <a:spcAft>
                <a:spcPts val="0"/>
              </a:spcAft>
              <a:buClr>
                <a:schemeClr val="lt1"/>
              </a:buClr>
              <a:buSzPts val="1800"/>
              <a:buNone/>
              <a:defRPr sz="1800">
                <a:solidFill>
                  <a:schemeClr val="lt1"/>
                </a:solidFill>
              </a:defRPr>
            </a:lvl2pPr>
            <a:lvl3pPr lvl="2" algn="ctr">
              <a:spcBef>
                <a:spcPts val="0"/>
              </a:spcBef>
              <a:spcAft>
                <a:spcPts val="0"/>
              </a:spcAft>
              <a:buClr>
                <a:schemeClr val="lt1"/>
              </a:buClr>
              <a:buSzPts val="1800"/>
              <a:buNone/>
              <a:defRPr sz="1800">
                <a:solidFill>
                  <a:schemeClr val="lt1"/>
                </a:solidFill>
              </a:defRPr>
            </a:lvl3pPr>
            <a:lvl4pPr lvl="3" algn="ctr">
              <a:spcBef>
                <a:spcPts val="0"/>
              </a:spcBef>
              <a:spcAft>
                <a:spcPts val="0"/>
              </a:spcAft>
              <a:buClr>
                <a:schemeClr val="lt1"/>
              </a:buClr>
              <a:buSzPts val="1800"/>
              <a:buNone/>
              <a:defRPr sz="1800">
                <a:solidFill>
                  <a:schemeClr val="lt1"/>
                </a:solidFill>
              </a:defRPr>
            </a:lvl4pPr>
            <a:lvl5pPr lvl="4" algn="ctr">
              <a:spcBef>
                <a:spcPts val="0"/>
              </a:spcBef>
              <a:spcAft>
                <a:spcPts val="0"/>
              </a:spcAft>
              <a:buClr>
                <a:schemeClr val="lt1"/>
              </a:buClr>
              <a:buSzPts val="1800"/>
              <a:buNone/>
              <a:defRPr sz="1800">
                <a:solidFill>
                  <a:schemeClr val="lt1"/>
                </a:solidFill>
              </a:defRPr>
            </a:lvl5pPr>
            <a:lvl6pPr lvl="5" algn="ctr">
              <a:spcBef>
                <a:spcPts val="0"/>
              </a:spcBef>
              <a:spcAft>
                <a:spcPts val="0"/>
              </a:spcAft>
              <a:buClr>
                <a:schemeClr val="lt1"/>
              </a:buClr>
              <a:buSzPts val="1800"/>
              <a:buNone/>
              <a:defRPr sz="1800">
                <a:solidFill>
                  <a:schemeClr val="lt1"/>
                </a:solidFill>
              </a:defRPr>
            </a:lvl6pPr>
            <a:lvl7pPr lvl="6" algn="ctr">
              <a:spcBef>
                <a:spcPts val="0"/>
              </a:spcBef>
              <a:spcAft>
                <a:spcPts val="0"/>
              </a:spcAft>
              <a:buClr>
                <a:schemeClr val="lt1"/>
              </a:buClr>
              <a:buSzPts val="1800"/>
              <a:buNone/>
              <a:defRPr sz="1800">
                <a:solidFill>
                  <a:schemeClr val="lt1"/>
                </a:solidFill>
              </a:defRPr>
            </a:lvl7pPr>
            <a:lvl8pPr lvl="7" algn="ctr">
              <a:spcBef>
                <a:spcPts val="0"/>
              </a:spcBef>
              <a:spcAft>
                <a:spcPts val="0"/>
              </a:spcAft>
              <a:buClr>
                <a:schemeClr val="lt1"/>
              </a:buClr>
              <a:buSzPts val="1800"/>
              <a:buNone/>
              <a:defRPr sz="1800">
                <a:solidFill>
                  <a:schemeClr val="lt1"/>
                </a:solidFill>
              </a:defRPr>
            </a:lvl8pPr>
            <a:lvl9pPr lvl="8" algn="ctr">
              <a:spcBef>
                <a:spcPts val="0"/>
              </a:spcBef>
              <a:spcAft>
                <a:spcPts val="0"/>
              </a:spcAft>
              <a:buClr>
                <a:schemeClr val="lt1"/>
              </a:buClr>
              <a:buSzPts val="1800"/>
              <a:buNone/>
              <a:defRPr sz="1800">
                <a:solidFill>
                  <a:schemeClr val="lt1"/>
                </a:solidFill>
              </a:defRPr>
            </a:lvl9p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theme" Target="../theme/theme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lt1"/>
        </a:solidFill>
      </p:bgPr>
    </p:bg>
    <p:spTree>
      <p:nvGrpSpPr>
        <p:cNvPr id="1" name=""/>
        <p:cNvGrpSpPr/>
        <p:nvPr/>
      </p:nvGrpSpPr>
      <p:grpSpPr bwMode="auto">
        <a:xfrm>
          <a:off x="0" y="0"/>
          <a:ext cx="0" cy="0"/>
          <a:chOff x="0" y="0"/>
          <a:chExt cx="0" cy="0"/>
        </a:xfrm>
      </p:grpSpPr>
      <p:sp>
        <p:nvSpPr>
          <p:cNvPr id="6" name="Google Shape;6;p1"/>
          <p:cNvSpPr txBox="1"/>
          <p:nvPr>
            <p:ph type="title"/>
          </p:nvPr>
        </p:nvSpPr>
        <p:spPr bwMode="auto">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1pPr>
            <a:lvl2pPr lvl="1">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2pPr>
            <a:lvl3pPr lvl="2">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3pPr>
            <a:lvl4pPr lvl="3">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4pPr>
            <a:lvl5pPr lvl="4">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5pPr>
            <a:lvl6pPr lvl="5">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6pPr>
            <a:lvl7pPr lvl="6">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7pPr>
            <a:lvl8pPr lvl="7">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8pPr>
            <a:lvl9pPr lvl="8">
              <a:spcBef>
                <a:spcPts val="0"/>
              </a:spcBef>
              <a:spcAft>
                <a:spcPts val="0"/>
              </a:spcAft>
              <a:buClr>
                <a:schemeClr val="dk1"/>
              </a:buClr>
              <a:buSzPts val="2600"/>
              <a:buFont typeface="Inter Medium"/>
              <a:buNone/>
              <a:defRPr sz="2600">
                <a:solidFill>
                  <a:schemeClr val="dk1"/>
                </a:solidFill>
                <a:latin typeface="Inter Medium"/>
                <a:ea typeface="Inter Medium"/>
                <a:cs typeface="Inter Medium"/>
              </a:defRPr>
            </a:lvl9pPr>
          </a:lstStyle>
          <a:p>
            <a:pPr>
              <a:defRPr/>
            </a:pPr>
            <a:endParaRPr/>
          </a:p>
        </p:txBody>
      </p:sp>
      <p:sp>
        <p:nvSpPr>
          <p:cNvPr id="7" name="Google Shape;7;p1"/>
          <p:cNvSpPr txBox="1"/>
          <p:nvPr>
            <p:ph type="body" idx="1"/>
          </p:nvPr>
        </p:nvSpPr>
        <p:spPr bwMode="auto">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2">
    <p:bg>
      <p:bgPr shadeToTitle="0">
        <a:solidFill>
          <a:schemeClr val="dk1"/>
        </a:solidFill>
      </p:bgPr>
    </p:bg>
    <p:spTree>
      <p:nvGrpSpPr>
        <p:cNvPr id="1" name=""/>
        <p:cNvGrpSpPr/>
        <p:nvPr/>
      </p:nvGrpSpPr>
      <p:grpSpPr bwMode="auto">
        <a:xfrm>
          <a:off x="0" y="0"/>
          <a:ext cx="0" cy="0"/>
          <a:chOff x="0" y="0"/>
          <a:chExt cx="0" cy="0"/>
        </a:xfrm>
      </p:grpSpPr>
      <p:sp>
        <p:nvSpPr>
          <p:cNvPr id="123" name="Google Shape;123;p24"/>
          <p:cNvSpPr txBox="1"/>
          <p:nvPr>
            <p:ph type="title"/>
          </p:nvPr>
        </p:nvSpPr>
        <p:spPr bwMode="auto">
          <a:xfrm>
            <a:off x="713225" y="539500"/>
            <a:ext cx="7717500" cy="4824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2400"/>
              <a:buFont typeface="Inter"/>
              <a:buNone/>
              <a:defRPr sz="2400" b="1">
                <a:solidFill>
                  <a:schemeClr val="lt1"/>
                </a:solidFill>
                <a:latin typeface="Inter"/>
                <a:ea typeface="Inter"/>
                <a:cs typeface="Inter"/>
              </a:defRPr>
            </a:lvl1pPr>
            <a:lvl2pPr lvl="1" algn="ctr">
              <a:spcBef>
                <a:spcPts val="0"/>
              </a:spcBef>
              <a:spcAft>
                <a:spcPts val="0"/>
              </a:spcAft>
              <a:buClr>
                <a:schemeClr val="lt1"/>
              </a:buClr>
              <a:buSzPts val="2400"/>
              <a:buFont typeface="Inter"/>
              <a:buNone/>
              <a:defRPr sz="2400" b="1">
                <a:solidFill>
                  <a:schemeClr val="lt1"/>
                </a:solidFill>
                <a:latin typeface="Inter"/>
                <a:ea typeface="Inter"/>
                <a:cs typeface="Inter"/>
              </a:defRPr>
            </a:lvl2pPr>
            <a:lvl3pPr lvl="2" algn="ctr">
              <a:spcBef>
                <a:spcPts val="0"/>
              </a:spcBef>
              <a:spcAft>
                <a:spcPts val="0"/>
              </a:spcAft>
              <a:buClr>
                <a:schemeClr val="lt1"/>
              </a:buClr>
              <a:buSzPts val="2400"/>
              <a:buFont typeface="Inter"/>
              <a:buNone/>
              <a:defRPr sz="2400" b="1">
                <a:solidFill>
                  <a:schemeClr val="lt1"/>
                </a:solidFill>
                <a:latin typeface="Inter"/>
                <a:ea typeface="Inter"/>
                <a:cs typeface="Inter"/>
              </a:defRPr>
            </a:lvl3pPr>
            <a:lvl4pPr lvl="3" algn="ctr">
              <a:spcBef>
                <a:spcPts val="0"/>
              </a:spcBef>
              <a:spcAft>
                <a:spcPts val="0"/>
              </a:spcAft>
              <a:buClr>
                <a:schemeClr val="lt1"/>
              </a:buClr>
              <a:buSzPts val="2400"/>
              <a:buFont typeface="Inter"/>
              <a:buNone/>
              <a:defRPr sz="2400" b="1">
                <a:solidFill>
                  <a:schemeClr val="lt1"/>
                </a:solidFill>
                <a:latin typeface="Inter"/>
                <a:ea typeface="Inter"/>
                <a:cs typeface="Inter"/>
              </a:defRPr>
            </a:lvl4pPr>
            <a:lvl5pPr lvl="4" algn="ctr">
              <a:spcBef>
                <a:spcPts val="0"/>
              </a:spcBef>
              <a:spcAft>
                <a:spcPts val="0"/>
              </a:spcAft>
              <a:buClr>
                <a:schemeClr val="lt1"/>
              </a:buClr>
              <a:buSzPts val="2400"/>
              <a:buFont typeface="Inter"/>
              <a:buNone/>
              <a:defRPr sz="2400" b="1">
                <a:solidFill>
                  <a:schemeClr val="lt1"/>
                </a:solidFill>
                <a:latin typeface="Inter"/>
                <a:ea typeface="Inter"/>
                <a:cs typeface="Inter"/>
              </a:defRPr>
            </a:lvl5pPr>
            <a:lvl6pPr lvl="5" algn="ctr">
              <a:spcBef>
                <a:spcPts val="0"/>
              </a:spcBef>
              <a:spcAft>
                <a:spcPts val="0"/>
              </a:spcAft>
              <a:buClr>
                <a:schemeClr val="lt1"/>
              </a:buClr>
              <a:buSzPts val="2400"/>
              <a:buFont typeface="Inter"/>
              <a:buNone/>
              <a:defRPr sz="2400" b="1">
                <a:solidFill>
                  <a:schemeClr val="lt1"/>
                </a:solidFill>
                <a:latin typeface="Inter"/>
                <a:ea typeface="Inter"/>
                <a:cs typeface="Inter"/>
              </a:defRPr>
            </a:lvl6pPr>
            <a:lvl7pPr lvl="6" algn="ctr">
              <a:spcBef>
                <a:spcPts val="0"/>
              </a:spcBef>
              <a:spcAft>
                <a:spcPts val="0"/>
              </a:spcAft>
              <a:buClr>
                <a:schemeClr val="lt1"/>
              </a:buClr>
              <a:buSzPts val="2400"/>
              <a:buFont typeface="Inter"/>
              <a:buNone/>
              <a:defRPr sz="2400" b="1">
                <a:solidFill>
                  <a:schemeClr val="lt1"/>
                </a:solidFill>
                <a:latin typeface="Inter"/>
                <a:ea typeface="Inter"/>
                <a:cs typeface="Inter"/>
              </a:defRPr>
            </a:lvl7pPr>
            <a:lvl8pPr lvl="7" algn="ctr">
              <a:spcBef>
                <a:spcPts val="0"/>
              </a:spcBef>
              <a:spcAft>
                <a:spcPts val="0"/>
              </a:spcAft>
              <a:buClr>
                <a:schemeClr val="lt1"/>
              </a:buClr>
              <a:buSzPts val="2400"/>
              <a:buFont typeface="Inter"/>
              <a:buNone/>
              <a:defRPr sz="2400" b="1">
                <a:solidFill>
                  <a:schemeClr val="lt1"/>
                </a:solidFill>
                <a:latin typeface="Inter"/>
                <a:ea typeface="Inter"/>
                <a:cs typeface="Inter"/>
              </a:defRPr>
            </a:lvl8pPr>
            <a:lvl9pPr lvl="8" algn="ctr">
              <a:spcBef>
                <a:spcPts val="0"/>
              </a:spcBef>
              <a:spcAft>
                <a:spcPts val="0"/>
              </a:spcAft>
              <a:buClr>
                <a:schemeClr val="lt1"/>
              </a:buClr>
              <a:buSzPts val="2400"/>
              <a:buFont typeface="Inter"/>
              <a:buNone/>
              <a:defRPr sz="2400" b="1">
                <a:solidFill>
                  <a:schemeClr val="lt1"/>
                </a:solidFill>
                <a:latin typeface="Inter"/>
                <a:ea typeface="Inter"/>
                <a:cs typeface="Inter"/>
              </a:defRPr>
            </a:lvl9pPr>
          </a:lstStyle>
          <a:p>
            <a:pPr>
              <a:defRPr/>
            </a:pPr>
            <a:endParaRPr/>
          </a:p>
        </p:txBody>
      </p:sp>
      <p:sp>
        <p:nvSpPr>
          <p:cNvPr id="124" name="Google Shape;124;p24"/>
          <p:cNvSpPr txBox="1"/>
          <p:nvPr>
            <p:ph type="body" idx="1"/>
          </p:nvPr>
        </p:nvSpPr>
        <p:spPr bwMode="auto">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1pPr>
            <a:lvl2pPr marL="914400" lvl="1"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2pPr>
            <a:lvl3pPr marL="1371600" lvl="2"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3pPr>
            <a:lvl4pPr marL="1828800" lvl="3"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4pPr>
            <a:lvl5pPr marL="2286000" lvl="4"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5pPr>
            <a:lvl6pPr marL="2743200" lvl="5"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6pPr>
            <a:lvl7pPr marL="3200400" lvl="6"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7pPr>
            <a:lvl8pPr marL="3657600" lvl="7"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8pPr>
            <a:lvl9pPr marL="4114800" lvl="8" indent="-298450">
              <a:lnSpc>
                <a:spcPct val="114999"/>
              </a:lnSpc>
              <a:spcBef>
                <a:spcPts val="0"/>
              </a:spcBef>
              <a:spcAft>
                <a:spcPts val="0"/>
              </a:spcAft>
              <a:buClr>
                <a:schemeClr val="lt1"/>
              </a:buClr>
              <a:buSzPts val="1100"/>
              <a:buFont typeface="Inter"/>
              <a:buChar char="■"/>
              <a:defRPr sz="1100">
                <a:solidFill>
                  <a:schemeClr val="lt1"/>
                </a:solidFill>
                <a:latin typeface="Inter"/>
                <a:ea typeface="Inter"/>
                <a:cs typeface="Inter"/>
              </a:defRPr>
            </a:lvl9pPr>
          </a:lstStyle>
          <a:p>
            <a:pPr>
              <a:defRPr/>
            </a:pPr>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37" name="Google Shape;137;p28"/>
          <p:cNvSpPr txBox="1"/>
          <p:nvPr>
            <p:ph type="ctrTitle"/>
          </p:nvPr>
        </p:nvSpPr>
        <p:spPr bwMode="auto">
          <a:xfrm>
            <a:off x="713224" y="1376916"/>
            <a:ext cx="5407800" cy="16623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a:t>Modulación de Señales en IoT</a:t>
            </a:r>
            <a:endParaRPr/>
          </a:p>
        </p:txBody>
      </p:sp>
      <p:sp>
        <p:nvSpPr>
          <p:cNvPr id="138" name="Google Shape;138;p28"/>
          <p:cNvSpPr txBox="1"/>
          <p:nvPr>
            <p:ph type="subTitle" idx="1"/>
          </p:nvPr>
        </p:nvSpPr>
        <p:spPr bwMode="auto">
          <a:xfrm>
            <a:off x="713226" y="3395547"/>
            <a:ext cx="6350100" cy="4311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i="1"/>
              <a:t>Juan Luis Serradilla Tormos</a:t>
            </a:r>
            <a:endParaRPr i="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15610850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587709344"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OFDM</a:t>
            </a:r>
            <a:endParaRPr b="1"/>
          </a:p>
        </p:txBody>
      </p:sp>
      <p:sp>
        <p:nvSpPr>
          <p:cNvPr id="932968477"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múltiples subportadoras ortogonales para transmitir la información.</a:t>
            </a:r>
            <a:endParaRPr sz="1600"/>
          </a:p>
        </p:txBody>
      </p:sp>
      <p:sp>
        <p:nvSpPr>
          <p:cNvPr id="19660261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Recepción sencilla</a:t>
            </a:r>
            <a:endParaRPr sz="1600" b="0"/>
          </a:p>
        </p:txBody>
      </p:sp>
      <p:sp>
        <p:nvSpPr>
          <p:cNvPr id="330206669" name="Google Shape;213;p34"/>
          <p:cNvSpPr txBox="1"/>
          <p:nvPr/>
        </p:nvSpPr>
        <p:spPr bwMode="auto">
          <a:xfrm flipH="0" flipV="0">
            <a:off x="5519212" y="2779245"/>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Alta relación potencia pico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 de frecuencias y deriva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Necesidad de FFT e IFTT</a:t>
            </a:r>
            <a:endParaRPr sz="1600" b="0"/>
          </a:p>
        </p:txBody>
      </p:sp>
      <p:pic>
        <p:nvPicPr>
          <p:cNvPr id="1232817976" name=""/>
          <p:cNvPicPr>
            <a:picLocks noChangeAspect="1"/>
          </p:cNvPicPr>
          <p:nvPr/>
        </p:nvPicPr>
        <p:blipFill>
          <a:blip r:embed="rId3"/>
          <a:stretch/>
        </p:blipFill>
        <p:spPr bwMode="auto">
          <a:xfrm flipH="0" flipV="0">
            <a:off x="730498" y="2547383"/>
            <a:ext cx="4143561" cy="2151995"/>
          </a:xfrm>
          <a:prstGeom prst="rect">
            <a:avLst/>
          </a:prstGeom>
        </p:spPr>
      </p:pic>
      <p:pic>
        <p:nvPicPr>
          <p:cNvPr id="448749784" name=""/>
          <p:cNvPicPr>
            <a:picLocks noChangeAspect="1"/>
          </p:cNvPicPr>
          <p:nvPr/>
        </p:nvPicPr>
        <p:blipFill>
          <a:blip r:embed="rId4"/>
          <a:stretch/>
        </p:blipFill>
        <p:spPr bwMode="auto">
          <a:xfrm flipH="0" flipV="0">
            <a:off x="1218746" y="1927150"/>
            <a:ext cx="3156540" cy="52055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729493793"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521011543"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CSS</a:t>
            </a:r>
            <a:endParaRPr b="1"/>
          </a:p>
        </p:txBody>
      </p:sp>
      <p:sp>
        <p:nvSpPr>
          <p:cNvPr id="1465075741" name="Google Shape;213;p34"/>
          <p:cNvSpPr txBox="1"/>
          <p:nvPr>
            <p:ph type="subTitle" idx="2"/>
          </p:nvPr>
        </p:nvSpPr>
        <p:spPr bwMode="auto">
          <a:xfrm flipH="0" flipV="0">
            <a:off x="719974" y="1219911"/>
            <a:ext cx="4154087" cy="1533744"/>
          </a:xfrm>
          <a:prstGeom prst="rect">
            <a:avLst/>
          </a:prstGeom>
        </p:spPr>
        <p:txBody>
          <a:bodyPr spcFirstLastPara="1" wrap="square" lIns="91423" tIns="91423" rIns="91423" bIns="91423" anchor="t" anchorCtr="0">
            <a:noAutofit/>
          </a:bodyPr>
          <a:lstStyle/>
          <a:p>
            <a:pPr marL="0" lvl="0" indent="0" algn="just">
              <a:lnSpc>
                <a:spcPct val="150000"/>
              </a:lnSpc>
              <a:spcBef>
                <a:spcPts val="0"/>
              </a:spcBef>
              <a:spcAft>
                <a:spcPts val="0"/>
              </a:spcAft>
              <a:buNone/>
              <a:defRPr/>
            </a:pPr>
            <a:r>
              <a:rPr sz="1600"/>
              <a:t>Se utilizan chirps para representar símbolos que enviarán la información. Se usa la frecuencia iniciar del chirp para saber el símbolo codificado.</a:t>
            </a:r>
            <a:endParaRPr sz="1600"/>
          </a:p>
        </p:txBody>
      </p:sp>
      <p:sp>
        <p:nvSpPr>
          <p:cNvPr id="392032851"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Resistente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Alta eficiencia energética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Varios dispositivos</a:t>
            </a:r>
            <a:endParaRPr sz="1600" b="0"/>
          </a:p>
        </p:txBody>
      </p:sp>
      <p:sp>
        <p:nvSpPr>
          <p:cNvPr id="1058797428" name="Google Shape;213;p34"/>
          <p:cNvSpPr txBox="1"/>
          <p:nvPr/>
        </p:nvSpPr>
        <p:spPr bwMode="auto">
          <a:xfrm flipH="0" flipV="0">
            <a:off x="5519212" y="2809033"/>
            <a:ext cx="3010117" cy="192013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Velocidad de datos baja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Procesamiento de chirp complejo</a:t>
            </a:r>
            <a:endParaRPr sz="1600" b="0"/>
          </a:p>
        </p:txBody>
      </p:sp>
      <p:pic>
        <p:nvPicPr>
          <p:cNvPr id="1945572263" name=""/>
          <p:cNvPicPr>
            <a:picLocks noChangeAspect="1"/>
          </p:cNvPicPr>
          <p:nvPr/>
        </p:nvPicPr>
        <p:blipFill>
          <a:blip r:embed="rId3"/>
          <a:stretch/>
        </p:blipFill>
        <p:spPr bwMode="auto">
          <a:xfrm flipH="0" flipV="0">
            <a:off x="719974" y="2867955"/>
            <a:ext cx="4154087" cy="16763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84255380"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372408590"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Ejemplos</a:t>
            </a:r>
            <a:br>
              <a:rPr/>
            </a:br>
            <a:r>
              <a:rPr/>
              <a:t>Prácticos</a:t>
            </a:r>
            <a:endParaRPr/>
          </a:p>
        </p:txBody>
      </p:sp>
      <p:sp>
        <p:nvSpPr>
          <p:cNvPr id="286296138"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527061256" name="Google Shape;159;p30"/>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860981164" name="Google Shape;161;p30"/>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b="1"/>
              <a:t>Ejemplos prácticos</a:t>
            </a:r>
            <a:endParaRPr b="1"/>
          </a:p>
        </p:txBody>
      </p:sp>
      <p:sp>
        <p:nvSpPr>
          <p:cNvPr id="1987309133" name="Google Shape;162;p30"/>
          <p:cNvSpPr txBox="1"/>
          <p:nvPr>
            <p:ph type="title" idx="2"/>
          </p:nvPr>
        </p:nvSpPr>
        <p:spPr bwMode="auto">
          <a:xfrm>
            <a:off x="713224" y="140086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1.</a:t>
            </a:r>
            <a:endParaRPr/>
          </a:p>
        </p:txBody>
      </p:sp>
      <p:sp>
        <p:nvSpPr>
          <p:cNvPr id="869906983" name="Google Shape;163;p30"/>
          <p:cNvSpPr txBox="1"/>
          <p:nvPr>
            <p:ph type="title" idx="3"/>
          </p:nvPr>
        </p:nvSpPr>
        <p:spPr bwMode="auto">
          <a:xfrm>
            <a:off x="4223199" y="1400839"/>
            <a:ext cx="5760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4.</a:t>
            </a:r>
            <a:endParaRPr/>
          </a:p>
        </p:txBody>
      </p:sp>
      <p:sp>
        <p:nvSpPr>
          <p:cNvPr id="1109505064" name="Google Shape;164;p30"/>
          <p:cNvSpPr txBox="1"/>
          <p:nvPr>
            <p:ph type="title" idx="4"/>
          </p:nvPr>
        </p:nvSpPr>
        <p:spPr bwMode="auto">
          <a:xfrm>
            <a:off x="713224" y="2472437"/>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2.</a:t>
            </a:r>
            <a:endParaRPr/>
          </a:p>
        </p:txBody>
      </p:sp>
      <p:sp>
        <p:nvSpPr>
          <p:cNvPr id="1026625292" name="Google Shape;166;p30"/>
          <p:cNvSpPr txBox="1"/>
          <p:nvPr>
            <p:ph type="title" idx="6"/>
          </p:nvPr>
        </p:nvSpPr>
        <p:spPr bwMode="auto">
          <a:xfrm>
            <a:off x="713224" y="3544012"/>
            <a:ext cx="577800" cy="6770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lang="en"/>
              <a:t>3.</a:t>
            </a:r>
            <a:endParaRPr/>
          </a:p>
        </p:txBody>
      </p:sp>
      <p:sp>
        <p:nvSpPr>
          <p:cNvPr id="507291119" name="Google Shape;168;p30"/>
          <p:cNvSpPr txBox="1"/>
          <p:nvPr>
            <p:ph type="subTitle" idx="1"/>
          </p:nvPr>
        </p:nvSpPr>
        <p:spPr bwMode="auto">
          <a:xfrm>
            <a:off x="1292488"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Cámaras de seguridad Wi-Fi – OFDM, QAM</a:t>
            </a:r>
            <a:endParaRPr/>
          </a:p>
        </p:txBody>
      </p:sp>
      <p:sp>
        <p:nvSpPr>
          <p:cNvPr id="1418300612" name="Google Shape;169;p30"/>
          <p:cNvSpPr txBox="1"/>
          <p:nvPr>
            <p:ph type="subTitle" idx="8"/>
          </p:nvPr>
        </p:nvSpPr>
        <p:spPr bwMode="auto">
          <a:xfrm>
            <a:off x="1292488" y="2472432"/>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Agricultura Inteligente – LoRaWAN (CSS)</a:t>
            </a:r>
            <a:endParaRPr/>
          </a:p>
        </p:txBody>
      </p:sp>
      <p:sp>
        <p:nvSpPr>
          <p:cNvPr id="782056366" name="Google Shape;170;p30"/>
          <p:cNvSpPr txBox="1"/>
          <p:nvPr>
            <p:ph type="subTitle" idx="9"/>
          </p:nvPr>
        </p:nvSpPr>
        <p:spPr bwMode="auto">
          <a:xfrm flipH="0" flipV="0">
            <a:off x="1292488" y="3543999"/>
            <a:ext cx="2702098" cy="908382"/>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Seguimiento </a:t>
            </a:r>
            <a:r>
              <a:rPr/>
              <a:t>activos </a:t>
            </a:r>
            <a:r>
              <a:rPr/>
              <a:t>y lectura contadoras - pi/2 BPSK, QPSK</a:t>
            </a:r>
            <a:endParaRPr/>
          </a:p>
        </p:txBody>
      </p:sp>
      <p:sp>
        <p:nvSpPr>
          <p:cNvPr id="394800952" name="Google Shape;171;p30"/>
          <p:cNvSpPr txBox="1"/>
          <p:nvPr>
            <p:ph type="subTitle" idx="13"/>
          </p:nvPr>
        </p:nvSpPr>
        <p:spPr bwMode="auto">
          <a:xfrm>
            <a:off x="4799201" y="1400866"/>
            <a:ext cx="2702098" cy="6770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Telemetría médica - ASK</a:t>
            </a:r>
            <a:endParaRPr/>
          </a:p>
        </p:txBody>
      </p:sp>
      <p:sp>
        <p:nvSpPr>
          <p:cNvPr id="191767556" name="Google Shape;164;p30"/>
          <p:cNvSpPr txBox="1"/>
          <p:nvPr/>
        </p:nvSpPr>
        <p:spPr bwMode="auto">
          <a:xfrm>
            <a:off x="4283100" y="2472437"/>
            <a:ext cx="577800"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R="0" lvl="0"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1pPr>
            <a:lvl2pPr marR="0" lvl="1"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2pPr>
            <a:lvl3pPr marR="0" lvl="2"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3pPr>
            <a:lvl4pPr marR="0" lvl="3"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4pPr>
            <a:lvl5pPr marR="0" lvl="4"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5pPr>
            <a:lvl6pPr marR="0" lvl="5"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6pPr>
            <a:lvl7pPr marR="0" lvl="6"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7pPr>
            <a:lvl8pPr marR="0" lvl="7"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8pPr>
            <a:lvl9pPr marR="0" lvl="8" algn="l">
              <a:lnSpc>
                <a:spcPct val="100000"/>
              </a:lnSpc>
              <a:spcBef>
                <a:spcPts val="0"/>
              </a:spcBef>
              <a:spcAft>
                <a:spcPts val="0"/>
              </a:spcAft>
              <a:buClr>
                <a:schemeClr val="dk1"/>
              </a:buClr>
              <a:buSzPts val="2600"/>
              <a:buFont typeface="Inter Medium"/>
              <a:buNone/>
              <a:defRPr sz="2600" b="0" i="0" u="none" strike="noStrike" cap="none">
                <a:solidFill>
                  <a:schemeClr val="dk1"/>
                </a:solidFill>
                <a:latin typeface="Inter Medium"/>
                <a:ea typeface="Inter Medium"/>
                <a:cs typeface="Inter Medium"/>
              </a:defRPr>
            </a:lvl9pPr>
          </a:lstStyle>
          <a:p>
            <a:pPr marL="0" lvl="0" indent="0" algn="ctr">
              <a:spcBef>
                <a:spcPts val="0"/>
              </a:spcBef>
              <a:spcAft>
                <a:spcPts val="0"/>
              </a:spcAft>
              <a:buNone/>
              <a:defRPr/>
            </a:pPr>
            <a:r>
              <a:rPr/>
              <a:t>5</a:t>
            </a:r>
            <a:r>
              <a:rPr lang="en"/>
              <a:t>.</a:t>
            </a:r>
            <a:endParaRPr/>
          </a:p>
        </p:txBody>
      </p:sp>
      <p:sp>
        <p:nvSpPr>
          <p:cNvPr id="1535708683" name="Google Shape;169;p30"/>
          <p:cNvSpPr txBox="1"/>
          <p:nvPr/>
        </p:nvSpPr>
        <p:spPr bwMode="auto">
          <a:xfrm>
            <a:off x="4862363" y="2472432"/>
            <a:ext cx="2702098" cy="6770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l">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a:t>Hogar Inteligente y termostatos - FSK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006899688" name="Google Shape;191;p32"/>
          <p:cNvSpPr txBox="1"/>
          <p:nvPr>
            <p:ph type="title"/>
          </p:nvPr>
        </p:nvSpPr>
        <p:spPr bwMode="auto">
          <a:xfrm flipH="0" flipV="0">
            <a:off x="357741" y="1573335"/>
            <a:ext cx="8428517" cy="1569899"/>
          </a:xfrm>
          <a:prstGeom prst="rect">
            <a:avLst/>
          </a:prstGeom>
        </p:spPr>
        <p:txBody>
          <a:bodyPr spcFirstLastPara="1" wrap="square" lIns="91423" tIns="91423" rIns="91423" bIns="91423" anchor="t" anchorCtr="0">
            <a:noAutofit/>
          </a:bodyPr>
          <a:lstStyle/>
          <a:p>
            <a:pPr marL="0" lvl="0" indent="0" algn="ctr">
              <a:spcBef>
                <a:spcPts val="0"/>
              </a:spcBef>
              <a:spcAft>
                <a:spcPts val="0"/>
              </a:spcAft>
              <a:buNone/>
              <a:defRPr/>
            </a:pPr>
            <a:r>
              <a:rPr sz="9000"/>
              <a:t>G R A C I A S</a:t>
            </a:r>
            <a:endParaRPr sz="9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59" name="Google Shape;159;p30"/>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61" name="Google Shape;161;p30"/>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b="1"/>
              <a:t>Índice</a:t>
            </a:r>
            <a:endParaRPr b="1"/>
          </a:p>
        </p:txBody>
      </p:sp>
      <p:sp>
        <p:nvSpPr>
          <p:cNvPr id="162" name="Google Shape;162;p30"/>
          <p:cNvSpPr txBox="1"/>
          <p:nvPr>
            <p:ph type="title" idx="2"/>
          </p:nvPr>
        </p:nvSpPr>
        <p:spPr bwMode="auto">
          <a:xfrm>
            <a:off x="713225" y="140086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1.</a:t>
            </a:r>
            <a:endParaRPr/>
          </a:p>
        </p:txBody>
      </p:sp>
      <p:sp>
        <p:nvSpPr>
          <p:cNvPr id="164" name="Google Shape;164;p30"/>
          <p:cNvSpPr txBox="1"/>
          <p:nvPr>
            <p:ph type="title" idx="4"/>
          </p:nvPr>
        </p:nvSpPr>
        <p:spPr bwMode="auto">
          <a:xfrm>
            <a:off x="713225" y="2472438"/>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2.</a:t>
            </a:r>
            <a:endParaRPr/>
          </a:p>
        </p:txBody>
      </p:sp>
      <p:sp>
        <p:nvSpPr>
          <p:cNvPr id="166" name="Google Shape;166;p30"/>
          <p:cNvSpPr txBox="1"/>
          <p:nvPr>
            <p:ph type="title" idx="6"/>
          </p:nvPr>
        </p:nvSpPr>
        <p:spPr bwMode="auto">
          <a:xfrm>
            <a:off x="713225" y="3544013"/>
            <a:ext cx="577800" cy="6771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defRPr/>
            </a:pPr>
            <a:r>
              <a:rPr lang="en"/>
              <a:t>3.</a:t>
            </a:r>
            <a:endParaRPr/>
          </a:p>
        </p:txBody>
      </p:sp>
      <p:sp>
        <p:nvSpPr>
          <p:cNvPr id="168" name="Google Shape;168;p30"/>
          <p:cNvSpPr txBox="1"/>
          <p:nvPr>
            <p:ph type="subTitle" idx="1"/>
          </p:nvPr>
        </p:nvSpPr>
        <p:spPr bwMode="auto">
          <a:xfrm>
            <a:off x="1292489" y="1400867"/>
            <a:ext cx="2702100" cy="677100"/>
          </a:xfrm>
          <a:prstGeom prst="rect">
            <a:avLst/>
          </a:prstGeom>
        </p:spPr>
        <p:txBody>
          <a:bodyPr spcFirstLastPara="1" vertOverflow="overflow" horzOverflow="overflow" vert="horz" wrap="square" lIns="91424" tIns="91424" rIns="91424" bIns="91424" numCol="1" spcCol="0" rtlCol="0" fromWordArt="0" anchor="ctr" anchorCtr="0" forceAA="0" upright="0" compatLnSpc="0">
            <a:noAutofit/>
          </a:bodyPr>
          <a:lstStyle/>
          <a:p>
            <a:pPr marL="0" lvl="0" indent="0" algn="l">
              <a:spcBef>
                <a:spcPts val="0"/>
              </a:spcBef>
              <a:spcAft>
                <a:spcPts val="0"/>
              </a:spcAft>
              <a:buNone/>
              <a:defRPr/>
            </a:pPr>
            <a:r>
              <a:rPr/>
              <a:t>Fundamentos Modulación</a:t>
            </a:r>
            <a:endParaRPr/>
          </a:p>
        </p:txBody>
      </p:sp>
      <p:sp>
        <p:nvSpPr>
          <p:cNvPr id="169" name="Google Shape;169;p30"/>
          <p:cNvSpPr txBox="1"/>
          <p:nvPr>
            <p:ph type="subTitle" idx="8"/>
          </p:nvPr>
        </p:nvSpPr>
        <p:spPr bwMode="auto">
          <a:xfrm>
            <a:off x="1292489" y="2472433"/>
            <a:ext cx="2702100" cy="677100"/>
          </a:xfrm>
          <a:prstGeom prst="rect">
            <a:avLst/>
          </a:prstGeom>
        </p:spPr>
        <p:txBody>
          <a:bodyPr spcFirstLastPara="1" vertOverflow="overflow" horzOverflow="overflow" vert="horz" wrap="square" lIns="91424" tIns="91424" rIns="91424" bIns="91424" numCol="1" spcCol="0" rtlCol="0" fromWordArt="0" anchor="ctr" anchorCtr="0" forceAA="0" upright="0" compatLnSpc="0">
            <a:noAutofit/>
          </a:bodyPr>
          <a:lstStyle/>
          <a:p>
            <a:pPr marL="0" lvl="0" indent="0" algn="l">
              <a:spcBef>
                <a:spcPts val="0"/>
              </a:spcBef>
              <a:spcAft>
                <a:spcPts val="0"/>
              </a:spcAft>
              <a:buNone/>
              <a:defRPr/>
            </a:pPr>
            <a:r>
              <a:rPr/>
              <a:t>Tipos de Modulación</a:t>
            </a:r>
            <a:endParaRPr/>
          </a:p>
        </p:txBody>
      </p:sp>
      <p:sp>
        <p:nvSpPr>
          <p:cNvPr id="170" name="Google Shape;170;p30"/>
          <p:cNvSpPr txBox="1"/>
          <p:nvPr>
            <p:ph type="subTitle" idx="9"/>
          </p:nvPr>
        </p:nvSpPr>
        <p:spPr bwMode="auto">
          <a:xfrm>
            <a:off x="1292489" y="3544000"/>
            <a:ext cx="2702100" cy="677100"/>
          </a:xfrm>
          <a:prstGeom prst="rect">
            <a:avLst/>
          </a:prstGeom>
        </p:spPr>
        <p:txBody>
          <a:bodyPr spcFirstLastPara="1" vertOverflow="overflow" horzOverflow="overflow" vert="horz" wrap="square" lIns="91424" tIns="91424" rIns="91424" bIns="91424" numCol="1" spcCol="0" rtlCol="0" fromWordArt="0" anchor="ctr" anchorCtr="0" forceAA="0" upright="0" compatLnSpc="0">
            <a:noAutofit/>
          </a:bodyPr>
          <a:lstStyle/>
          <a:p>
            <a:pPr marL="0" lvl="0" indent="0" algn="l">
              <a:spcBef>
                <a:spcPts val="0"/>
              </a:spcBef>
              <a:spcAft>
                <a:spcPts val="0"/>
              </a:spcAft>
              <a:buNone/>
              <a:defRPr/>
            </a:pPr>
            <a:r>
              <a:rPr/>
              <a:t>Ejemplos prácticos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89" name="Google Shape;189;p32"/>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191" name="Google Shape;191;p32"/>
          <p:cNvSpPr txBox="1"/>
          <p:nvPr>
            <p:ph type="title"/>
          </p:nvPr>
        </p:nvSpPr>
        <p:spPr bwMode="auto">
          <a:xfrm flipH="0" flipV="0">
            <a:off x="722376" y="1861300"/>
            <a:ext cx="5824426"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Fundamentos de la </a:t>
            </a:r>
            <a:br>
              <a:rPr/>
            </a:br>
            <a:r>
              <a:rPr/>
              <a:t>Modulación</a:t>
            </a:r>
            <a:endParaRPr/>
          </a:p>
        </p:txBody>
      </p:sp>
      <p:sp>
        <p:nvSpPr>
          <p:cNvPr id="192" name="Google Shape;192;p32"/>
          <p:cNvSpPr txBox="1"/>
          <p:nvPr>
            <p:ph type="title" idx="2"/>
          </p:nvPr>
        </p:nvSpPr>
        <p:spPr bwMode="auto">
          <a:xfrm>
            <a:off x="722376" y="984098"/>
            <a:ext cx="1235700" cy="8772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lang="en"/>
              <a:t>1</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08" name="Google Shape;208;p34"/>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10" name="Google Shape;210;p34"/>
          <p:cNvSpPr txBox="1"/>
          <p:nvPr>
            <p:ph type="subTitle" idx="4"/>
          </p:nvPr>
        </p:nvSpPr>
        <p:spPr bwMode="auto">
          <a:xfrm>
            <a:off x="719975" y="2963463"/>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Moduladora</a:t>
            </a:r>
            <a:endParaRPr sz="1800"/>
          </a:p>
        </p:txBody>
      </p:sp>
      <p:sp>
        <p:nvSpPr>
          <p:cNvPr id="211" name="Google Shape;211;p34"/>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a:t>
            </a:r>
            <a:r>
              <a:rPr b="1"/>
              <a:t>de la Modulación</a:t>
            </a:r>
            <a:endParaRPr b="1"/>
          </a:p>
        </p:txBody>
      </p:sp>
      <p:sp>
        <p:nvSpPr>
          <p:cNvPr id="212" name="Google Shape;212;p34"/>
          <p:cNvSpPr txBox="1"/>
          <p:nvPr>
            <p:ph type="subTitle" idx="1"/>
          </p:nvPr>
        </p:nvSpPr>
        <p:spPr bwMode="auto">
          <a:xfrm>
            <a:off x="720000" y="3318362"/>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La onda moduladora es la onda que contiene la información digital. Suele ser de una frecuencia más baja que la onda portadora. Su objetivo es modificar algún parámetro de la onda portadora para transmitir la información.</a:t>
            </a:r>
            <a:endParaRPr sz="1400"/>
          </a:p>
        </p:txBody>
      </p:sp>
      <p:sp>
        <p:nvSpPr>
          <p:cNvPr id="213" name="Google Shape;213;p34"/>
          <p:cNvSpPr txBox="1"/>
          <p:nvPr>
            <p:ph type="subTitle" idx="2"/>
          </p:nvPr>
        </p:nvSpPr>
        <p:spPr bwMode="auto">
          <a:xfrm>
            <a:off x="719975" y="1734787"/>
            <a:ext cx="4661399" cy="9234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1400"/>
              <a:t>Es la onda electromagnética que funciona como medio para transportar la información. Es la modificación de alguno de sus parámetros a través de la Onda Moduladora lo que codifica la información.</a:t>
            </a:r>
            <a:endParaRPr sz="1400"/>
          </a:p>
        </p:txBody>
      </p:sp>
      <p:sp>
        <p:nvSpPr>
          <p:cNvPr id="214" name="Google Shape;214;p34"/>
          <p:cNvSpPr txBox="1"/>
          <p:nvPr>
            <p:ph type="subTitle" idx="3"/>
          </p:nvPr>
        </p:nvSpPr>
        <p:spPr bwMode="auto">
          <a:xfrm>
            <a:off x="719975" y="1379888"/>
            <a:ext cx="4661399" cy="4311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defRPr/>
            </a:pPr>
            <a:r>
              <a:rPr sz="1800"/>
              <a:t>Onda Portadora</a:t>
            </a:r>
            <a:endParaRPr sz="1800"/>
          </a:p>
        </p:txBody>
      </p:sp>
      <p:pic>
        <p:nvPicPr>
          <p:cNvPr id="748060913" name=""/>
          <p:cNvPicPr>
            <a:picLocks noChangeAspect="1"/>
          </p:cNvPicPr>
          <p:nvPr/>
        </p:nvPicPr>
        <p:blipFill>
          <a:blip r:embed="rId3"/>
          <a:stretch/>
        </p:blipFill>
        <p:spPr bwMode="auto">
          <a:xfrm>
            <a:off x="5768162" y="1219911"/>
            <a:ext cx="2857500" cy="28765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221" name="Google Shape;221;p35"/>
          <p:cNvSpPr txBox="1"/>
          <p:nvPr/>
        </p:nvSpPr>
        <p:spPr bwMode="auto">
          <a:xfrm>
            <a:off x="117900" y="4851000"/>
            <a:ext cx="1225200" cy="292500"/>
          </a:xfrm>
          <a:prstGeom prst="rect">
            <a:avLst/>
          </a:prstGeom>
          <a:noFill/>
          <a:ln>
            <a:noFill/>
          </a:ln>
        </p:spPr>
        <p:txBody>
          <a:bodyPr spcFirstLastPara="1" wrap="square" lIns="91425" tIns="91425" rIns="91425" bIns="91425"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223" name="Google Shape;223;p35"/>
          <p:cNvSpPr txBox="1"/>
          <p:nvPr>
            <p:ph type="title"/>
          </p:nvPr>
        </p:nvSpPr>
        <p:spPr bwMode="auto">
          <a:xfrm>
            <a:off x="720000" y="445025"/>
            <a:ext cx="7704000" cy="5727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r>
              <a:rPr sz="2800" b="1"/>
              <a:t>Fundamentos de la Modulación</a:t>
            </a:r>
            <a:endParaRPr sz="2800" b="1"/>
          </a:p>
        </p:txBody>
      </p:sp>
      <p:sp>
        <p:nvSpPr>
          <p:cNvPr id="224" name="Google Shape;224;p35"/>
          <p:cNvSpPr txBox="1"/>
          <p:nvPr>
            <p:ph type="subTitle" idx="4"/>
          </p:nvPr>
        </p:nvSpPr>
        <p:spPr bwMode="auto">
          <a:xfrm flipH="0" flipV="0">
            <a:off x="723724" y="1046406"/>
            <a:ext cx="3753589" cy="6770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sz="2000" b="0" u="sng"/>
              <a:t>Tipos de modulación</a:t>
            </a:r>
            <a:endParaRPr sz="2000" b="0" u="sng"/>
          </a:p>
        </p:txBody>
      </p:sp>
      <p:sp>
        <p:nvSpPr>
          <p:cNvPr id="226" name="Google Shape;226;p35"/>
          <p:cNvSpPr txBox="1"/>
          <p:nvPr>
            <p:ph type="subTitle" idx="1"/>
          </p:nvPr>
        </p:nvSpPr>
        <p:spPr bwMode="auto">
          <a:xfrm flipH="0" flipV="0">
            <a:off x="730499" y="1824515"/>
            <a:ext cx="3746814" cy="2580907"/>
          </a:xfrm>
          <a:prstGeom prst="rect">
            <a:avLst/>
          </a:prstGeom>
        </p:spPr>
        <p:txBody>
          <a:bodyPr spcFirstLastPara="1" wrap="square" lIns="91423" tIns="91423" rIns="91423" bIns="91423" anchor="t" anchorCtr="0">
            <a:noAutofit/>
          </a:bodyPr>
          <a:lstStyle/>
          <a:p>
            <a:pPr marL="217793" lvl="0" indent="-217793" algn="l">
              <a:lnSpc>
                <a:spcPct val="150000"/>
              </a:lnSpc>
              <a:spcBef>
                <a:spcPts val="0"/>
              </a:spcBef>
              <a:spcAft>
                <a:spcPts val="0"/>
              </a:spcAft>
              <a:buClr>
                <a:schemeClr val="dk1"/>
              </a:buClr>
              <a:buSzPts val="1200"/>
              <a:buFont typeface="Arial"/>
              <a:buChar char="•"/>
              <a:defRPr/>
            </a:pPr>
            <a:r>
              <a:rPr sz="1600" b="1"/>
              <a:t>Modulación de Amplitud: </a:t>
            </a:r>
            <a:r>
              <a:rPr sz="1600" b="0"/>
              <a:t>Consiste en modificar la amplitud de la onda.</a:t>
            </a:r>
            <a:endParaRPr sz="1600" b="0"/>
          </a:p>
          <a:p>
            <a:pPr lvl="0" algn="l">
              <a:lnSpc>
                <a:spcPct val="150000"/>
              </a:lnSpc>
              <a:spcBef>
                <a:spcPts val="0"/>
              </a:spcBef>
              <a:spcAft>
                <a:spcPts val="0"/>
              </a:spcAft>
              <a:defRPr/>
            </a:pPr>
            <a:endParaRPr sz="800" b="0"/>
          </a:p>
          <a:p>
            <a:pPr marL="217793" lvl="0" indent="-217793" algn="l">
              <a:lnSpc>
                <a:spcPct val="150000"/>
              </a:lnSpc>
              <a:spcBef>
                <a:spcPts val="0"/>
              </a:spcBef>
              <a:spcAft>
                <a:spcPts val="0"/>
              </a:spcAft>
              <a:buClr>
                <a:schemeClr val="dk1"/>
              </a:buClr>
              <a:buSzPts val="1200"/>
              <a:buFont typeface="Arial"/>
              <a:buChar char="•"/>
              <a:defRPr/>
            </a:pPr>
            <a:r>
              <a:rPr sz="1600" b="1"/>
              <a:t>Modulación Angular:</a:t>
            </a:r>
            <a:r>
              <a:rPr sz="1600" b="0"/>
              <a:t> Consiste en modificar el ángulo de la onda.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frecuencia</a:t>
            </a:r>
            <a:endParaRPr sz="1600" b="0"/>
          </a:p>
          <a:p>
            <a:pPr marL="617843" lvl="1" indent="-217793" algn="l">
              <a:lnSpc>
                <a:spcPct val="150000"/>
              </a:lnSpc>
              <a:spcBef>
                <a:spcPts val="0"/>
              </a:spcBef>
              <a:spcAft>
                <a:spcPts val="0"/>
              </a:spcAft>
              <a:buClr>
                <a:schemeClr val="dk1"/>
              </a:buClr>
              <a:buSzPts val="1200"/>
              <a:buFont typeface="Arial"/>
              <a:buChar char="•"/>
              <a:defRPr/>
            </a:pPr>
            <a:r>
              <a:rPr sz="1600" b="0"/>
              <a:t>Modulación de fase</a:t>
            </a:r>
            <a:endParaRPr sz="1600" b="0"/>
          </a:p>
          <a:p>
            <a:pPr marL="217793" lvl="0" indent="-217793" algn="l">
              <a:lnSpc>
                <a:spcPct val="150000"/>
              </a:lnSpc>
              <a:spcBef>
                <a:spcPts val="0"/>
              </a:spcBef>
              <a:spcAft>
                <a:spcPts val="0"/>
              </a:spcAft>
              <a:buClr>
                <a:schemeClr val="dk1"/>
              </a:buClr>
              <a:buSzPts val="1200"/>
              <a:buFont typeface="Arial"/>
              <a:buChar char="•"/>
              <a:defRPr/>
            </a:pPr>
            <a:endParaRPr sz="1600"/>
          </a:p>
        </p:txBody>
      </p:sp>
      <p:sp>
        <p:nvSpPr>
          <p:cNvPr id="1638591249" name="Google Shape;224;p35"/>
          <p:cNvSpPr txBox="1"/>
          <p:nvPr/>
        </p:nvSpPr>
        <p:spPr bwMode="auto">
          <a:xfrm flipH="0" flipV="0">
            <a:off x="4629712" y="1017724"/>
            <a:ext cx="3753588" cy="677099"/>
          </a:xfrm>
          <a:prstGeom prst="rect">
            <a:avLst/>
          </a:prstGeom>
        </p:spPr>
        <p:txBody>
          <a:bodyPr spcFirstLastPara="1" wrap="square" lIns="91423" tIns="91423" rIns="91423" bIns="91423" anchor="b"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2400"/>
              <a:buFont typeface="Inter"/>
              <a:buNone/>
              <a:defRPr sz="1600" b="0" i="0" u="none" strike="noStrike" cap="none">
                <a:solidFill>
                  <a:schemeClr val="dk1"/>
                </a:solidFill>
                <a:latin typeface="Inter Medium"/>
                <a:ea typeface="Inter Medium"/>
                <a:cs typeface="Inter Medium"/>
              </a:defRPr>
            </a:lvl1pPr>
            <a:lvl2pPr marL="914400" marR="0" lvl="1"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2pPr>
            <a:lvl3pPr marL="1371600" marR="0" lvl="2"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3pPr>
            <a:lvl4pPr marL="1828800" marR="0" lvl="3"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4pPr>
            <a:lvl5pPr marL="2286000" marR="0" lvl="4"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5pPr>
            <a:lvl6pPr marL="2743200" marR="0" lvl="5"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6pPr>
            <a:lvl7pPr marL="3200400" marR="0" lvl="6"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7pPr>
            <a:lvl8pPr marL="3657600" marR="0" lvl="7"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8pPr>
            <a:lvl9pPr marL="4114800" marR="0" lvl="8" indent="-304799" algn="ctr">
              <a:lnSpc>
                <a:spcPct val="100000"/>
              </a:lnSpc>
              <a:spcBef>
                <a:spcPts val="0"/>
              </a:spcBef>
              <a:spcAft>
                <a:spcPts val="0"/>
              </a:spcAft>
              <a:buClr>
                <a:schemeClr val="dk1"/>
              </a:buClr>
              <a:buSzPts val="2400"/>
              <a:buFont typeface="Inter"/>
              <a:buNone/>
              <a:defRPr sz="2400" b="1" i="0" u="none" strike="noStrike" cap="none">
                <a:solidFill>
                  <a:schemeClr val="dk1"/>
                </a:solidFill>
                <a:latin typeface="Inter"/>
                <a:ea typeface="Inter"/>
                <a:cs typeface="Inter"/>
              </a:defRPr>
            </a:lvl9pPr>
          </a:lstStyle>
          <a:p>
            <a:pPr marL="0" lvl="0" indent="0" algn="l">
              <a:spcBef>
                <a:spcPts val="0"/>
              </a:spcBef>
              <a:spcAft>
                <a:spcPts val="0"/>
              </a:spcAft>
              <a:buNone/>
              <a:defRPr/>
            </a:pPr>
            <a:r>
              <a:rPr sz="2000" b="0" u="sng"/>
              <a:t>Formato de modulación</a:t>
            </a:r>
            <a:endParaRPr sz="2000" b="0" u="sng"/>
          </a:p>
        </p:txBody>
      </p:sp>
      <p:sp>
        <p:nvSpPr>
          <p:cNvPr id="579213135" name="Google Shape;226;p35"/>
          <p:cNvSpPr txBox="1"/>
          <p:nvPr/>
        </p:nvSpPr>
        <p:spPr bwMode="auto">
          <a:xfrm flipH="0" flipV="0">
            <a:off x="4636487" y="1795833"/>
            <a:ext cx="3746813" cy="2580906"/>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Analógica:</a:t>
            </a:r>
            <a:endParaRPr sz="1600" b="1"/>
          </a:p>
          <a:p>
            <a:pPr marL="617842" lvl="1" indent="-217792" algn="l">
              <a:lnSpc>
                <a:spcPct val="114999"/>
              </a:lnSpc>
              <a:spcBef>
                <a:spcPts val="0"/>
              </a:spcBef>
              <a:spcAft>
                <a:spcPts val="0"/>
              </a:spcAft>
              <a:buClr>
                <a:schemeClr val="dk1"/>
              </a:buClr>
              <a:buSzPts val="1200"/>
              <a:buFont typeface="Arial"/>
              <a:buChar char="•"/>
              <a:defRPr/>
            </a:pPr>
            <a:r>
              <a:rPr sz="1600" b="0"/>
              <a:t>AM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FM</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PM</a:t>
            </a:r>
            <a:endParaRPr sz="1600" b="0"/>
          </a:p>
          <a:p>
            <a:pPr lvl="0" algn="l">
              <a:lnSpc>
                <a:spcPct val="114999"/>
              </a:lnSpc>
              <a:spcBef>
                <a:spcPts val="0"/>
              </a:spcBef>
              <a:spcAft>
                <a:spcPts val="0"/>
              </a:spcAft>
              <a:defRPr/>
            </a:pPr>
            <a:endParaRPr sz="800" b="0"/>
          </a:p>
          <a:p>
            <a:pPr marL="217792" lvl="0" indent="-217792" algn="l">
              <a:lnSpc>
                <a:spcPct val="114999"/>
              </a:lnSpc>
              <a:spcBef>
                <a:spcPts val="0"/>
              </a:spcBef>
              <a:spcAft>
                <a:spcPts val="0"/>
              </a:spcAft>
              <a:buClr>
                <a:schemeClr val="dk1"/>
              </a:buClr>
              <a:buSzPts val="1200"/>
              <a:buFont typeface="Arial"/>
              <a:buChar char="•"/>
              <a:defRPr/>
            </a:pPr>
            <a:r>
              <a:rPr sz="1600" b="1"/>
              <a:t>Modulación </a:t>
            </a:r>
            <a:r>
              <a:rPr sz="1600" b="1"/>
              <a:t>Digital</a:t>
            </a:r>
            <a:r>
              <a:rPr sz="1600" b="1"/>
              <a:t>:</a:t>
            </a:r>
            <a:r>
              <a:rPr sz="1600" b="0"/>
              <a:t> </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ASK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FSK</a:t>
            </a:r>
            <a:endParaRPr sz="1600" b="0"/>
          </a:p>
          <a:p>
            <a:pPr marL="617842" lvl="1" indent="-217792" algn="l">
              <a:lnSpc>
                <a:spcPct val="114999"/>
              </a:lnSpc>
              <a:spcBef>
                <a:spcPts val="0"/>
              </a:spcBef>
              <a:spcAft>
                <a:spcPts val="0"/>
              </a:spcAft>
              <a:buClr>
                <a:schemeClr val="dk1"/>
              </a:buClr>
              <a:buSzPts val="1200"/>
              <a:buFont typeface="Arial"/>
              <a:buChar char="•"/>
              <a:defRPr/>
            </a:pPr>
            <a:r>
              <a:rPr sz="1600" b="0"/>
              <a:t>PSK</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lt1"/>
        </a:solidFill>
      </p:bgPr>
    </p:bg>
    <p:spTree>
      <p:nvGrpSpPr>
        <p:cNvPr id="1" name=""/>
        <p:cNvGrpSpPr/>
        <p:nvPr/>
      </p:nvGrpSpPr>
      <p:grpSpPr bwMode="auto">
        <a:xfrm>
          <a:off x="0" y="0"/>
          <a:ext cx="0" cy="0"/>
          <a:chOff x="0" y="0"/>
          <a:chExt cx="0" cy="0"/>
        </a:xfrm>
      </p:grpSpPr>
      <p:sp>
        <p:nvSpPr>
          <p:cNvPr id="1635744942" name="Google Shape;189;p32"/>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dk1"/>
                </a:solidFill>
                <a:latin typeface="Roboto"/>
                <a:ea typeface="Roboto"/>
                <a:cs typeface="Roboto"/>
              </a:rPr>
              <a:t>05/2025</a:t>
            </a:r>
            <a:endParaRPr sz="700">
              <a:solidFill>
                <a:schemeClr val="dk1"/>
              </a:solidFill>
              <a:latin typeface="Roboto"/>
              <a:ea typeface="Roboto"/>
              <a:cs typeface="Roboto"/>
            </a:endParaRPr>
          </a:p>
        </p:txBody>
      </p:sp>
      <p:sp>
        <p:nvSpPr>
          <p:cNvPr id="502821545" name="Google Shape;191;p32"/>
          <p:cNvSpPr txBox="1"/>
          <p:nvPr>
            <p:ph type="title"/>
          </p:nvPr>
        </p:nvSpPr>
        <p:spPr bwMode="auto">
          <a:xfrm flipH="0" flipV="0">
            <a:off x="722376" y="1861300"/>
            <a:ext cx="5824425" cy="15698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a:t>Tipos de</a:t>
            </a:r>
            <a:br>
              <a:rPr/>
            </a:br>
            <a:r>
              <a:rPr/>
              <a:t>Modulación</a:t>
            </a:r>
            <a:endParaRPr/>
          </a:p>
        </p:txBody>
      </p:sp>
      <p:sp>
        <p:nvSpPr>
          <p:cNvPr id="1087289357" name="Google Shape;192;p32"/>
          <p:cNvSpPr txBox="1"/>
          <p:nvPr>
            <p:ph type="title" idx="2"/>
          </p:nvPr>
        </p:nvSpPr>
        <p:spPr bwMode="auto">
          <a:xfrm>
            <a:off x="722376" y="984096"/>
            <a:ext cx="1235700" cy="877199"/>
          </a:xfrm>
          <a:prstGeom prst="rect">
            <a:avLst/>
          </a:prstGeom>
        </p:spPr>
        <p:txBody>
          <a:bodyPr spcFirstLastPara="1" wrap="square" lIns="91423" tIns="91423" rIns="91423" bIns="91423" anchor="b" anchorCtr="0">
            <a:noAutofit/>
          </a:bodyPr>
          <a:lstStyle/>
          <a:p>
            <a:pPr marL="0" lvl="0" indent="0" algn="l">
              <a:spcBef>
                <a:spcPts val="0"/>
              </a:spcBef>
              <a:spcAft>
                <a:spcPts val="0"/>
              </a:spcAft>
              <a:buNone/>
              <a:defRPr/>
            </a:pPr>
            <a:r>
              <a:rPr/>
              <a:t>2</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1310576327"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246448921"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ASK</a:t>
            </a:r>
            <a:endParaRPr b="1"/>
          </a:p>
        </p:txBody>
      </p:sp>
      <p:sp>
        <p:nvSpPr>
          <p:cNvPr id="1725889808"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La presencia de una amplitud específica representa un 1 y la ausencia un 0 binario. </a:t>
            </a:r>
            <a:endParaRPr sz="1600"/>
          </a:p>
        </p:txBody>
      </p:sp>
      <p:pic>
        <p:nvPicPr>
          <p:cNvPr id="1447597265" name=""/>
          <p:cNvPicPr>
            <a:picLocks noChangeAspect="1"/>
          </p:cNvPicPr>
          <p:nvPr/>
        </p:nvPicPr>
        <p:blipFill>
          <a:blip r:embed="rId3"/>
          <a:stretch/>
        </p:blipFill>
        <p:spPr bwMode="auto">
          <a:xfrm flipH="0" flipV="0">
            <a:off x="730499" y="1924333"/>
            <a:ext cx="4143562" cy="610392"/>
          </a:xfrm>
          <a:prstGeom prst="rect">
            <a:avLst/>
          </a:prstGeom>
        </p:spPr>
      </p:pic>
      <p:pic>
        <p:nvPicPr>
          <p:cNvPr id="1561029310" name=""/>
          <p:cNvPicPr>
            <a:picLocks noChangeAspect="1"/>
          </p:cNvPicPr>
          <p:nvPr/>
        </p:nvPicPr>
        <p:blipFill>
          <a:blip r:embed="rId4"/>
          <a:stretch/>
        </p:blipFill>
        <p:spPr bwMode="auto">
          <a:xfrm flipH="0" flipV="0">
            <a:off x="730499" y="2594503"/>
            <a:ext cx="4143562" cy="2165103"/>
          </a:xfrm>
          <a:prstGeom prst="rect">
            <a:avLst/>
          </a:prstGeom>
        </p:spPr>
      </p:pic>
      <p:sp>
        <p:nvSpPr>
          <p:cNvPr id="786141058" name="Google Shape;213;p34"/>
          <p:cNvSpPr txBox="1"/>
          <p:nvPr/>
        </p:nvSpPr>
        <p:spPr bwMode="auto">
          <a:xfrm flipH="0" flipV="0">
            <a:off x="5436259" y="1219911"/>
            <a:ext cx="2904786" cy="923399"/>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50" lvl="0" indent="-261850" algn="just">
              <a:lnSpc>
                <a:spcPct val="150000"/>
              </a:lnSpc>
              <a:spcBef>
                <a:spcPts val="0"/>
              </a:spcBef>
              <a:spcAft>
                <a:spcPts val="0"/>
              </a:spcAft>
              <a:buClr>
                <a:schemeClr val="dk1"/>
              </a:buClr>
              <a:buSzPts val="1200"/>
              <a:buFont typeface="Arial"/>
              <a:buChar char="•"/>
              <a:defRPr/>
            </a:pPr>
            <a:r>
              <a:rPr sz="1600" b="0"/>
              <a:t>Simpleza</a:t>
            </a:r>
            <a:endParaRPr sz="1600" b="0"/>
          </a:p>
          <a:p>
            <a:pPr marL="261850" lvl="0" indent="-261850" algn="just">
              <a:lnSpc>
                <a:spcPct val="150000"/>
              </a:lnSpc>
              <a:spcBef>
                <a:spcPts val="0"/>
              </a:spcBef>
              <a:spcAft>
                <a:spcPts val="0"/>
              </a:spcAft>
              <a:buClr>
                <a:schemeClr val="dk1"/>
              </a:buClr>
              <a:buSzPts val="1200"/>
              <a:buFont typeface="Arial"/>
              <a:buChar char="•"/>
              <a:defRPr/>
            </a:pPr>
            <a:r>
              <a:rPr sz="1600" b="0"/>
              <a:t>Eficiencia energética</a:t>
            </a:r>
            <a:endParaRPr sz="1600" b="0"/>
          </a:p>
        </p:txBody>
      </p:sp>
      <p:sp>
        <p:nvSpPr>
          <p:cNvPr id="1227547798" name="Google Shape;213;p34"/>
          <p:cNvSpPr txBox="1"/>
          <p:nvPr/>
        </p:nvSpPr>
        <p:spPr bwMode="auto">
          <a:xfrm flipH="0" flipV="0">
            <a:off x="5519212" y="2753656"/>
            <a:ext cx="2904786" cy="92339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Susceptible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Poca eficiencia espectral</a:t>
            </a:r>
            <a:endParaRPr sz="1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880446594"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818946738"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FSK</a:t>
            </a:r>
            <a:endParaRPr b="1"/>
          </a:p>
        </p:txBody>
      </p:sp>
      <p:sp>
        <p:nvSpPr>
          <p:cNvPr id="731391706"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frecuenicas para representar 0 o 1 en binario.</a:t>
            </a:r>
            <a:r>
              <a:rPr sz="1600"/>
              <a:t> </a:t>
            </a:r>
            <a:endParaRPr sz="1600"/>
          </a:p>
        </p:txBody>
      </p:sp>
      <p:sp>
        <p:nvSpPr>
          <p:cNvPr id="151170819" name="Google Shape;213;p34"/>
          <p:cNvSpPr txBox="1"/>
          <p:nvPr/>
        </p:nvSpPr>
        <p:spPr bwMode="auto">
          <a:xfrm flipH="0" flipV="0">
            <a:off x="5436258" y="1219911"/>
            <a:ext cx="3093072"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Fácil de implementar</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762478051" name="Google Shape;213;p34"/>
          <p:cNvSpPr txBox="1"/>
          <p:nvPr/>
        </p:nvSpPr>
        <p:spPr bwMode="auto">
          <a:xfrm flipH="0" flipV="0">
            <a:off x="5519212" y="2930865"/>
            <a:ext cx="3010118" cy="1521518"/>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ancho de banda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Velocidad de datos</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Sensible al desplazamiento</a:t>
            </a:r>
            <a:endParaRPr sz="1600" b="0"/>
          </a:p>
        </p:txBody>
      </p:sp>
      <p:pic>
        <p:nvPicPr>
          <p:cNvPr id="1795722006" name=""/>
          <p:cNvPicPr>
            <a:picLocks noChangeAspect="1"/>
          </p:cNvPicPr>
          <p:nvPr/>
        </p:nvPicPr>
        <p:blipFill>
          <a:blip r:embed="rId3"/>
          <a:stretch/>
        </p:blipFill>
        <p:spPr bwMode="auto">
          <a:xfrm flipH="0" flipV="0">
            <a:off x="719974" y="1924331"/>
            <a:ext cx="4154087" cy="611397"/>
          </a:xfrm>
          <a:prstGeom prst="rect">
            <a:avLst/>
          </a:prstGeom>
        </p:spPr>
      </p:pic>
      <p:pic>
        <p:nvPicPr>
          <p:cNvPr id="1304171078" name=""/>
          <p:cNvPicPr>
            <a:picLocks noChangeAspect="1"/>
          </p:cNvPicPr>
          <p:nvPr/>
        </p:nvPicPr>
        <p:blipFill>
          <a:blip r:embed="rId4"/>
          <a:stretch/>
        </p:blipFill>
        <p:spPr bwMode="auto">
          <a:xfrm flipH="0" flipV="0">
            <a:off x="730499" y="2591425"/>
            <a:ext cx="4143562" cy="217125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dk1"/>
        </a:solidFill>
      </p:bgPr>
    </p:bg>
    <p:spTree>
      <p:nvGrpSpPr>
        <p:cNvPr id="1" name=""/>
        <p:cNvGrpSpPr/>
        <p:nvPr/>
      </p:nvGrpSpPr>
      <p:grpSpPr bwMode="auto">
        <a:xfrm>
          <a:off x="0" y="0"/>
          <a:ext cx="0" cy="0"/>
          <a:chOff x="0" y="0"/>
          <a:chExt cx="0" cy="0"/>
        </a:xfrm>
      </p:grpSpPr>
      <p:sp>
        <p:nvSpPr>
          <p:cNvPr id="629175785" name="Google Shape;208;p34"/>
          <p:cNvSpPr txBox="1"/>
          <p:nvPr/>
        </p:nvSpPr>
        <p:spPr bwMode="auto">
          <a:xfrm>
            <a:off x="117900" y="4851000"/>
            <a:ext cx="1225199" cy="292500"/>
          </a:xfrm>
          <a:prstGeom prst="rect">
            <a:avLst/>
          </a:prstGeom>
          <a:noFill/>
          <a:ln>
            <a:noFill/>
          </a:ln>
        </p:spPr>
        <p:txBody>
          <a:bodyPr spcFirstLastPara="1" wrap="square" lIns="91423" tIns="91423" rIns="91423" bIns="91423" anchor="b" anchorCtr="0">
            <a:noAutofit/>
          </a:bodyPr>
          <a:lstStyle/>
          <a:p>
            <a:pPr marL="0" lvl="0" indent="0" algn="l">
              <a:spcBef>
                <a:spcPts val="0"/>
              </a:spcBef>
              <a:spcAft>
                <a:spcPts val="0"/>
              </a:spcAft>
              <a:buNone/>
              <a:defRPr/>
            </a:pPr>
            <a:r>
              <a:rPr sz="700">
                <a:solidFill>
                  <a:schemeClr val="lt1"/>
                </a:solidFill>
                <a:latin typeface="Roboto"/>
                <a:ea typeface="Roboto"/>
                <a:cs typeface="Roboto"/>
              </a:rPr>
              <a:t>05/2025</a:t>
            </a:r>
            <a:endParaRPr sz="700">
              <a:solidFill>
                <a:schemeClr val="lt1"/>
              </a:solidFill>
              <a:latin typeface="Roboto"/>
              <a:ea typeface="Roboto"/>
              <a:cs typeface="Roboto"/>
            </a:endParaRPr>
          </a:p>
        </p:txBody>
      </p:sp>
      <p:sp>
        <p:nvSpPr>
          <p:cNvPr id="1119267162" name="Google Shape;211;p34"/>
          <p:cNvSpPr txBox="1"/>
          <p:nvPr>
            <p:ph type="title"/>
          </p:nvPr>
        </p:nvSpPr>
        <p:spPr bwMode="auto">
          <a:xfrm>
            <a:off x="720000" y="445024"/>
            <a:ext cx="7704000" cy="572699"/>
          </a:xfrm>
          <a:prstGeom prst="rect">
            <a:avLst/>
          </a:prstGeom>
        </p:spPr>
        <p:txBody>
          <a:bodyPr spcFirstLastPara="1" wrap="square" lIns="91423" tIns="91423" rIns="91423" bIns="91423" anchor="t" anchorCtr="0">
            <a:noAutofit/>
          </a:bodyPr>
          <a:lstStyle/>
          <a:p>
            <a:pPr marL="0" lvl="0" indent="0" algn="l">
              <a:spcBef>
                <a:spcPts val="0"/>
              </a:spcBef>
              <a:spcAft>
                <a:spcPts val="0"/>
              </a:spcAft>
              <a:buNone/>
              <a:defRPr/>
            </a:pPr>
            <a:r>
              <a:rPr sz="2800" b="1"/>
              <a:t>Modulación </a:t>
            </a:r>
            <a:r>
              <a:rPr sz="2800" b="1"/>
              <a:t>PSK</a:t>
            </a:r>
            <a:r>
              <a:rPr sz="2800" b="1"/>
              <a:t> y órdenes mayores</a:t>
            </a:r>
            <a:endParaRPr b="1"/>
          </a:p>
        </p:txBody>
      </p:sp>
      <p:sp>
        <p:nvSpPr>
          <p:cNvPr id="625925752" name="Google Shape;213;p34"/>
          <p:cNvSpPr txBox="1"/>
          <p:nvPr>
            <p:ph type="subTitle" idx="2"/>
          </p:nvPr>
        </p:nvSpPr>
        <p:spPr bwMode="auto">
          <a:xfrm flipH="0" flipV="0">
            <a:off x="719974" y="1219911"/>
            <a:ext cx="4154087" cy="923400"/>
          </a:xfrm>
          <a:prstGeom prst="rect">
            <a:avLst/>
          </a:prstGeom>
        </p:spPr>
        <p:txBody>
          <a:bodyPr spcFirstLastPara="1" wrap="square" lIns="91423" tIns="91423" rIns="91423" bIns="91423" anchor="t" anchorCtr="0">
            <a:noAutofit/>
          </a:bodyPr>
          <a:lstStyle/>
          <a:p>
            <a:pPr marL="0" lvl="0" indent="0" algn="just">
              <a:spcBef>
                <a:spcPts val="0"/>
              </a:spcBef>
              <a:spcAft>
                <a:spcPts val="0"/>
              </a:spcAft>
              <a:buNone/>
              <a:defRPr/>
            </a:pPr>
            <a:r>
              <a:rPr sz="1600"/>
              <a:t>Se usan dos fases para representar 0 o 1 en binario.</a:t>
            </a:r>
            <a:r>
              <a:rPr sz="1600"/>
              <a:t> </a:t>
            </a:r>
            <a:endParaRPr sz="1600"/>
          </a:p>
        </p:txBody>
      </p:sp>
      <p:sp>
        <p:nvSpPr>
          <p:cNvPr id="1212784250" name="Google Shape;213;p34"/>
          <p:cNvSpPr txBox="1"/>
          <p:nvPr/>
        </p:nvSpPr>
        <p:spPr bwMode="auto">
          <a:xfrm flipH="0" flipV="0">
            <a:off x="5436258" y="1219911"/>
            <a:ext cx="3093071" cy="1533744"/>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Ventajas:</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Gran eficiencia espectral</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Resistencia al ruido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Envolvente constante</a:t>
            </a:r>
            <a:endParaRPr sz="1600" b="0"/>
          </a:p>
        </p:txBody>
      </p:sp>
      <p:sp>
        <p:nvSpPr>
          <p:cNvPr id="507819549" name="Google Shape;213;p34"/>
          <p:cNvSpPr txBox="1"/>
          <p:nvPr/>
        </p:nvSpPr>
        <p:spPr bwMode="auto">
          <a:xfrm flipH="0" flipV="0">
            <a:off x="5519212" y="2930864"/>
            <a:ext cx="3010117" cy="1521517"/>
          </a:xfrm>
          <a:prstGeom prst="rect">
            <a:avLst/>
          </a:prstGeom>
        </p:spPr>
        <p:txBody>
          <a:bodyPr spcFirstLastPara="1" wrap="square" lIns="91423" tIns="91423" rIns="91423" bIns="91423" anchor="t" anchorCtr="0">
            <a:noAutofit/>
          </a:bodyPr>
          <a:lstStyle>
            <a:defPPr marR="0" lvl="0" algn="l">
              <a:lnSpc>
                <a:spcPct val="100000"/>
              </a:lnSpc>
              <a:spcBef>
                <a:spcPts val="0"/>
              </a:spcBef>
              <a:spcAft>
                <a:spcPts val="0"/>
              </a:spcAft>
            </a:defPPr>
            <a:lvl1pPr marL="457200" marR="0" lvl="0" indent="-304799" algn="l">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1pPr>
            <a:lvl2pPr marL="914400" marR="0" lvl="1"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2pPr>
            <a:lvl3pPr marL="1371600" marR="0" lvl="2"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3pPr>
            <a:lvl4pPr marL="1828800" marR="0" lvl="3"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4pPr>
            <a:lvl5pPr marL="2286000" marR="0" lvl="4"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5pPr>
            <a:lvl6pPr marL="2743200" marR="0" lvl="5"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6pPr>
            <a:lvl7pPr marL="3200400" marR="0" lvl="6"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7pPr>
            <a:lvl8pPr marL="3657600" marR="0" lvl="7"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8pPr>
            <a:lvl9pPr marL="4114800" marR="0" lvl="8" indent="-304799" algn="ctr">
              <a:lnSpc>
                <a:spcPct val="100000"/>
              </a:lnSpc>
              <a:spcBef>
                <a:spcPts val="0"/>
              </a:spcBef>
              <a:spcAft>
                <a:spcPts val="0"/>
              </a:spcAft>
              <a:buClr>
                <a:schemeClr val="dk1"/>
              </a:buClr>
              <a:buSzPts val="1200"/>
              <a:buFont typeface="Roboto"/>
              <a:buNone/>
              <a:defRPr sz="1200" b="0" i="0" u="none" strike="noStrike" cap="none">
                <a:solidFill>
                  <a:schemeClr val="dk1"/>
                </a:solidFill>
                <a:latin typeface="Roboto"/>
                <a:ea typeface="Roboto"/>
                <a:cs typeface="Roboto"/>
              </a:defRPr>
            </a:lvl9pPr>
          </a:lstStyle>
          <a:p>
            <a:pPr marL="0" lvl="0" indent="0" algn="just">
              <a:lnSpc>
                <a:spcPct val="150000"/>
              </a:lnSpc>
              <a:spcBef>
                <a:spcPts val="0"/>
              </a:spcBef>
              <a:spcAft>
                <a:spcPts val="0"/>
              </a:spcAft>
              <a:buNone/>
              <a:defRPr/>
            </a:pPr>
            <a:r>
              <a:rPr sz="1600" b="1"/>
              <a:t>Desventajas</a:t>
            </a:r>
            <a:r>
              <a:rPr sz="1600" b="1"/>
              <a:t>:</a:t>
            </a:r>
            <a:endParaRPr sz="1600" b="1"/>
          </a:p>
          <a:p>
            <a:pPr marL="261849" lvl="0" indent="-261849" algn="just">
              <a:lnSpc>
                <a:spcPct val="150000"/>
              </a:lnSpc>
              <a:spcBef>
                <a:spcPts val="0"/>
              </a:spcBef>
              <a:spcAft>
                <a:spcPts val="0"/>
              </a:spcAft>
              <a:buClr>
                <a:schemeClr val="dk1"/>
              </a:buClr>
              <a:buSzPts val="1200"/>
              <a:buFont typeface="Arial"/>
              <a:buChar char="•"/>
              <a:defRPr/>
            </a:pPr>
            <a:r>
              <a:rPr sz="1600" b="0"/>
              <a:t>Implementación compleja</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Receptor complejo</a:t>
            </a:r>
            <a:endParaRPr sz="1600" b="0"/>
          </a:p>
          <a:p>
            <a:pPr marL="261849" lvl="0" indent="-261849" algn="just">
              <a:lnSpc>
                <a:spcPct val="150000"/>
              </a:lnSpc>
              <a:spcBef>
                <a:spcPts val="0"/>
              </a:spcBef>
              <a:spcAft>
                <a:spcPts val="0"/>
              </a:spcAft>
              <a:buClr>
                <a:schemeClr val="dk1"/>
              </a:buClr>
              <a:buSzPts val="1200"/>
              <a:buFont typeface="Arial"/>
              <a:buChar char="•"/>
              <a:defRPr/>
            </a:pPr>
            <a:r>
              <a:rPr sz="1600" b="0"/>
              <a:t>Ruido en órdenes mayores</a:t>
            </a:r>
            <a:endParaRPr sz="1600" b="0"/>
          </a:p>
        </p:txBody>
      </p:sp>
      <p:pic>
        <p:nvPicPr>
          <p:cNvPr id="1305190547" name=""/>
          <p:cNvPicPr>
            <a:picLocks noChangeAspect="1"/>
          </p:cNvPicPr>
          <p:nvPr/>
        </p:nvPicPr>
        <p:blipFill>
          <a:blip r:embed="rId3"/>
          <a:stretch/>
        </p:blipFill>
        <p:spPr bwMode="auto">
          <a:xfrm flipH="0" flipV="0">
            <a:off x="730499" y="1916075"/>
            <a:ext cx="4143560" cy="584423"/>
          </a:xfrm>
          <a:prstGeom prst="rect">
            <a:avLst/>
          </a:prstGeom>
        </p:spPr>
      </p:pic>
      <p:pic>
        <p:nvPicPr>
          <p:cNvPr id="1970951432" name=""/>
          <p:cNvPicPr>
            <a:picLocks noChangeAspect="1"/>
          </p:cNvPicPr>
          <p:nvPr/>
        </p:nvPicPr>
        <p:blipFill>
          <a:blip r:embed="rId4"/>
          <a:stretch/>
        </p:blipFill>
        <p:spPr bwMode="auto">
          <a:xfrm flipH="0" flipV="0">
            <a:off x="719974" y="2642900"/>
            <a:ext cx="4154087" cy="20828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Minimalist Pitch Deck by Slidesgo">
  <a:themeElements>
    <a:clrScheme name="Simple Light">
      <a:dk1>
        <a:srgbClr val="000000"/>
      </a:dk1>
      <a:lt1>
        <a:srgbClr val="EFEE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14</Slides>
  <Notes>14</Notes>
  <HiddenSlides>0</HiddenSlides>
  <MMClips>2</MMClips>
  <ScaleCrop>0</ScaleCrop>
  <HeadingPairs>
    <vt:vector size="4" baseType="variant">
      <vt:variant>
        <vt:lpstr>Theme</vt:lpstr>
      </vt:variant>
      <vt:variant>
        <vt:i4>2</vt:i4>
      </vt:variant>
      <vt:variant>
        <vt:lpstr>Slide Titles</vt:lpstr>
      </vt:variant>
      <vt:variant>
        <vt:i4>14</vt:i4>
      </vt:variant>
    </vt:vector>
  </HeadingPairs>
  <TitlesOfParts>
    <vt:vector size="1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revision>4</cp:revision>
  <dcterms:modified xsi:type="dcterms:W3CDTF">2025-05-06T17:24:56Z</dcterms:modified>
</cp:coreProperties>
</file>