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7" r:id="rId2"/>
    <p:sldId id="2386" r:id="rId3"/>
    <p:sldId id="243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D47A-02FD-444C-A4A1-DB8B40E0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D5BB7-6356-459B-AE71-A3F766360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4F85-C68C-4EA0-9CB2-BA8BDB23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B9555-B099-4E91-B600-01689A95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FA3ED-DDA3-4377-BDCE-F0F9854B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21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5334C-4D2C-47D8-8799-B110A353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706245-5D76-4A99-A957-DFB62DF6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3D149-1EF4-47CF-906B-C1A8D4A1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63BEB-2A65-4365-984B-C5DE9A7B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34950-F2AD-4159-8331-A084DA56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5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70F80-7737-440A-AF78-95862E131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66B410-8CA0-4B54-B579-B32CC86B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CCEFA1-CD97-450B-8787-ED615867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915DF-2577-4FE1-AE27-E8D1CAE8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17F4B-93B1-4FEB-A284-3B2242E3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20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5712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39508"/>
            <a:ext cx="12192000" cy="47850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895063"/>
            <a:ext cx="75184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1247054"/>
            <a:ext cx="54864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5540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1879-F985-49F8-AFEF-DDA37E1F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61B63-4013-401E-9034-77A24060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A0B4D1-3590-47E1-96BB-C548BF8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A588A-C23F-438A-A690-590AB639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2CC5C-A591-41A9-8847-B12FE4D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29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27C0D-BFA8-4075-80E0-AEFEEF4C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9594C-23F1-4E3C-84F9-E2844DB2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B2963-F7AD-4FAF-B243-334A054F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79616-3B7C-4EF8-B576-31663D09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7CA1D-CC80-4EF2-96D4-38BD936C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10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03DB-1DF1-434F-9410-53CCC50D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0590E-F145-4973-8E35-1634D848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34C111-1F4F-4903-9B77-923ECC062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C65DD-6605-4C71-A997-98310C4C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DA76A-617D-49A2-BC65-FCBC4C5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76AD0E-CFE7-469F-8B35-A2750B55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15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39999-71F1-417E-A261-235A543E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49E0C1-5D3C-45FD-AE16-1185A313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3D7D3-B508-4130-A5FD-3588C0B1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74EA5E-B755-4402-AC7D-27D0834F7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16A405-6221-4735-AB4C-927658E76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17424B-3D82-43E4-946C-CD5C5D8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7D06F6-4900-4BD5-80E9-5F40E4E2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F9BD01-7607-4F11-855E-A4A61EEE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1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D1155-2DA6-4D44-B1FB-81721CBA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76C7C3-D5D7-4C56-93A5-B5D723D6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B48EDC-F60E-42CB-880D-1459847D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5FF20D-D74A-4324-B503-DEB79BDC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8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3B5EC4-D72F-4F08-882B-1C8DB7E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A50711-EB2E-4C15-ACC0-7C22F088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44150D-561C-4C53-ADD5-E435CC17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5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8C45-20C9-477F-8C38-CAFB0483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84D11-4F77-4114-8518-0812A2B0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C8BA8B-5E61-4091-ABCF-20E56461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88CDD-07C4-4F7E-A59D-4DF3B5AC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3D958A-9313-4A28-AD08-A892A8E5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BD48D-271B-4682-A245-051340D4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9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2070F-E7BB-4B7E-A5B0-E2FB47FE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FEAAA6-2C67-4BE0-BD02-CB2E24A7D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9DE4AA-7AE3-4103-B535-CD0CF6D0A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CC03E-5865-4F79-8ED9-1F17E13A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D516CD-A709-4E21-8CC4-568C6E3C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4F37D-1D28-45A0-8137-1C9D6971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8B4868-E08F-4E2B-A8D8-5CDE76E0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A2534B-79C3-4B96-BA4B-4AD1C255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53B00-315E-4C50-9838-CF8F5B456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4D0C-99C9-4A48-9138-2DEB75BA62E1}" type="datetimeFigureOut">
              <a:rPr lang="es-MX" smtClean="0"/>
              <a:t>21/08/2018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F79ED-B2A6-4D85-89AF-09E45D2F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FD437-01EC-430B-97DC-F7995AFCD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5CCB-8055-46D9-94B9-BB76B9EDA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2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CD7766F5-9822-49F1-800A-5B5E0619422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r="8319"/>
          <a:stretch>
            <a:fillRect/>
          </a:stretch>
        </p:blipFill>
        <p:spPr/>
      </p:pic>
      <p:grpSp>
        <p:nvGrpSpPr>
          <p:cNvPr id="42" name="Group 18"/>
          <p:cNvGrpSpPr/>
          <p:nvPr/>
        </p:nvGrpSpPr>
        <p:grpSpPr>
          <a:xfrm rot="10800000" flipH="1">
            <a:off x="1142999" y="6616700"/>
            <a:ext cx="9906000" cy="241301"/>
            <a:chOff x="160021" y="4695404"/>
            <a:chExt cx="8825227" cy="238550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 rot="16200000">
              <a:off x="923457" y="3931976"/>
              <a:ext cx="238540" cy="17654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6200000">
              <a:off x="2683728" y="3929493"/>
              <a:ext cx="238540" cy="17703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6200000">
              <a:off x="4451622" y="3931978"/>
              <a:ext cx="238540" cy="176540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6200000">
              <a:off x="6222003" y="3927006"/>
              <a:ext cx="238540" cy="1775355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6200000">
              <a:off x="7978303" y="3926998"/>
              <a:ext cx="238539" cy="1775351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 rot="16200000" flipV="1">
            <a:off x="1481464" y="552603"/>
            <a:ext cx="3962400" cy="2857195"/>
          </a:xfrm>
          <a:prstGeom prst="rect">
            <a:avLst/>
          </a:prstGeom>
          <a:solidFill>
            <a:srgbClr val="0B253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en-US" sz="2400" b="1" dirty="0"/>
          </a:p>
        </p:txBody>
      </p:sp>
      <p:grpSp>
        <p:nvGrpSpPr>
          <p:cNvPr id="21" name="Group 18"/>
          <p:cNvGrpSpPr/>
          <p:nvPr/>
        </p:nvGrpSpPr>
        <p:grpSpPr>
          <a:xfrm>
            <a:off x="2034067" y="3833690"/>
            <a:ext cx="2857195" cy="128709"/>
            <a:chOff x="160021" y="4695404"/>
            <a:chExt cx="8825227" cy="238550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 rot="16200000">
              <a:off x="923457" y="3931976"/>
              <a:ext cx="238540" cy="17654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 rot="16200000">
              <a:off x="2683728" y="3929493"/>
              <a:ext cx="238540" cy="17703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 rot="16200000">
              <a:off x="4451622" y="3931978"/>
              <a:ext cx="238540" cy="176540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 rot="16200000">
              <a:off x="6222003" y="3927006"/>
              <a:ext cx="238540" cy="1775355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 rot="16200000">
              <a:off x="7978303" y="3926998"/>
              <a:ext cx="238539" cy="1775351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33804" y="2200355"/>
            <a:ext cx="2629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Sistema de </a:t>
            </a:r>
            <a:r>
              <a:rPr lang="en-US" sz="1600" b="1" dirty="0" err="1">
                <a:solidFill>
                  <a:schemeClr val="bg1"/>
                </a:solidFill>
              </a:rPr>
              <a:t>Inventarios</a:t>
            </a:r>
            <a:r>
              <a:rPr lang="en-US" sz="1600" b="1" dirty="0">
                <a:solidFill>
                  <a:schemeClr val="bg1"/>
                </a:solidFill>
              </a:rPr>
              <a:t> con ASP.NET MVC!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E2F9F8-18BF-4A89-8248-535465B7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12" y="1049477"/>
            <a:ext cx="2396043" cy="6461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C83BC0-A485-43CB-9EDC-FCF700246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84" y="307910"/>
            <a:ext cx="2612771" cy="9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213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8EA610F-AE4C-4BA0-937F-A883C5060682}"/>
              </a:ext>
            </a:extLst>
          </p:cNvPr>
          <p:cNvSpPr/>
          <p:nvPr/>
        </p:nvSpPr>
        <p:spPr>
          <a:xfrm>
            <a:off x="0" y="1862356"/>
            <a:ext cx="12192000" cy="4311941"/>
          </a:xfrm>
          <a:prstGeom prst="rect">
            <a:avLst/>
          </a:prstGeom>
          <a:solidFill>
            <a:srgbClr val="E8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336800" y="895752"/>
            <a:ext cx="7518400" cy="353524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de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Inventarios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42743" y="2559276"/>
            <a:ext cx="4127501" cy="647286"/>
            <a:chOff x="648100" y="3562350"/>
            <a:chExt cx="3583374" cy="914400"/>
          </a:xfrm>
        </p:grpSpPr>
        <p:sp>
          <p:nvSpPr>
            <p:cNvPr id="39" name="Rectangle 38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Footer Text"/>
          <p:cNvSpPr txBox="1"/>
          <p:nvPr/>
        </p:nvSpPr>
        <p:spPr>
          <a:xfrm>
            <a:off x="2093655" y="2621309"/>
            <a:ext cx="36721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Productos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42743" y="3605579"/>
            <a:ext cx="4127501" cy="647286"/>
            <a:chOff x="648100" y="3562350"/>
            <a:chExt cx="3583374" cy="914400"/>
          </a:xfrm>
        </p:grpSpPr>
        <p:sp>
          <p:nvSpPr>
            <p:cNvPr id="43" name="Rectangle 42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Footer Text"/>
          <p:cNvSpPr txBox="1"/>
          <p:nvPr/>
        </p:nvSpPr>
        <p:spPr>
          <a:xfrm>
            <a:off x="2093655" y="3667612"/>
            <a:ext cx="36721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Compras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842743" y="4651881"/>
            <a:ext cx="4127501" cy="647286"/>
            <a:chOff x="648100" y="3562350"/>
            <a:chExt cx="3583374" cy="914400"/>
          </a:xfrm>
        </p:grpSpPr>
        <p:sp>
          <p:nvSpPr>
            <p:cNvPr id="55" name="Rectangle 54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Footer Text"/>
          <p:cNvSpPr txBox="1"/>
          <p:nvPr/>
        </p:nvSpPr>
        <p:spPr>
          <a:xfrm>
            <a:off x="2093655" y="4713914"/>
            <a:ext cx="36721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accent3"/>
                </a:solidFill>
              </a:rPr>
              <a:t>Reportes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6261101" y="2559276"/>
            <a:ext cx="4127501" cy="647286"/>
            <a:chOff x="648100" y="3562350"/>
            <a:chExt cx="3583374" cy="914400"/>
          </a:xfrm>
        </p:grpSpPr>
        <p:sp>
          <p:nvSpPr>
            <p:cNvPr id="67" name="Rectangle 66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Footer Text"/>
          <p:cNvSpPr txBox="1"/>
          <p:nvPr/>
        </p:nvSpPr>
        <p:spPr>
          <a:xfrm flipH="1">
            <a:off x="6465541" y="2663254"/>
            <a:ext cx="36721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4"/>
                </a:solidFill>
              </a:rPr>
              <a:t>Ventas</a:t>
            </a:r>
            <a:br>
              <a:rPr lang="en-US" sz="2800" b="1" dirty="0">
                <a:solidFill>
                  <a:schemeClr val="accent4"/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 flipH="1">
            <a:off x="6261101" y="3605579"/>
            <a:ext cx="4127501" cy="647286"/>
            <a:chOff x="648100" y="3562350"/>
            <a:chExt cx="3583374" cy="914400"/>
          </a:xfrm>
        </p:grpSpPr>
        <p:sp>
          <p:nvSpPr>
            <p:cNvPr id="75" name="Rectangle 74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ooter Text"/>
          <p:cNvSpPr txBox="1"/>
          <p:nvPr/>
        </p:nvSpPr>
        <p:spPr>
          <a:xfrm flipH="1">
            <a:off x="6465541" y="3667612"/>
            <a:ext cx="36721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 err="1">
                <a:solidFill>
                  <a:schemeClr val="accent5"/>
                </a:solidFill>
              </a:rPr>
              <a:t>Proveedores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 flipH="1">
            <a:off x="6261101" y="4651881"/>
            <a:ext cx="4127501" cy="647286"/>
            <a:chOff x="648100" y="3562350"/>
            <a:chExt cx="3583374" cy="914400"/>
          </a:xfrm>
        </p:grpSpPr>
        <p:sp>
          <p:nvSpPr>
            <p:cNvPr id="79" name="Rectangle 78"/>
            <p:cNvSpPr/>
            <p:nvPr/>
          </p:nvSpPr>
          <p:spPr>
            <a:xfrm>
              <a:off x="800500" y="3562350"/>
              <a:ext cx="3430974" cy="9144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ooter Text"/>
          <p:cNvSpPr txBox="1"/>
          <p:nvPr/>
        </p:nvSpPr>
        <p:spPr>
          <a:xfrm flipH="1">
            <a:off x="6465541" y="4713914"/>
            <a:ext cx="36721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 err="1">
                <a:solidFill>
                  <a:schemeClr val="accent6"/>
                </a:solidFill>
              </a:rPr>
              <a:t>Configuración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911220-EB0A-4E68-9D72-AC5D9E13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8" y="234930"/>
            <a:ext cx="1924346" cy="6646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FD04FD1-EBD9-4C8B-83CA-72E15786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91" y="282672"/>
            <a:ext cx="2464897" cy="6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147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8EA610F-AE4C-4BA0-937F-A883C5060682}"/>
              </a:ext>
            </a:extLst>
          </p:cNvPr>
          <p:cNvSpPr/>
          <p:nvPr/>
        </p:nvSpPr>
        <p:spPr>
          <a:xfrm>
            <a:off x="0" y="1862356"/>
            <a:ext cx="12192000" cy="4712972"/>
          </a:xfrm>
          <a:prstGeom prst="rect">
            <a:avLst/>
          </a:prstGeom>
          <a:solidFill>
            <a:srgbClr val="E8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336800" y="895752"/>
            <a:ext cx="7518400" cy="353524"/>
          </a:xfrm>
        </p:spPr>
        <p:txBody>
          <a:bodyPr/>
          <a:lstStyle/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Acceso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sistema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911220-EB0A-4E68-9D72-AC5D9E13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8" y="234930"/>
            <a:ext cx="1924346" cy="6646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FD04FD1-EBD9-4C8B-83CA-72E15786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91" y="282672"/>
            <a:ext cx="2464897" cy="66469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688FFC-90B2-40A4-86D1-E0F3092E6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5" t="19691" r="33369" b="22619"/>
          <a:stretch/>
        </p:blipFill>
        <p:spPr>
          <a:xfrm>
            <a:off x="244376" y="2164269"/>
            <a:ext cx="3909187" cy="35669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BC2DB6-39C4-4A2C-AB36-17BFE796F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043" t="19353" r="34348" b="13521"/>
          <a:stretch/>
        </p:blipFill>
        <p:spPr>
          <a:xfrm>
            <a:off x="4326777" y="2025514"/>
            <a:ext cx="3782822" cy="41499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BAB0D5-021F-49D6-987A-3C9DBA5CED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13" t="19355" r="33478" b="25881"/>
          <a:stretch/>
        </p:blipFill>
        <p:spPr>
          <a:xfrm>
            <a:off x="8260981" y="2403902"/>
            <a:ext cx="3765307" cy="33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8695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22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Sistema de Inventarios </vt:lpstr>
      <vt:lpstr>Acceso al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Jose.Estrada</dc:creator>
  <cp:lastModifiedBy>José Isabel Estrada Hernández</cp:lastModifiedBy>
  <cp:revision>7</cp:revision>
  <dcterms:created xsi:type="dcterms:W3CDTF">2018-06-20T22:48:03Z</dcterms:created>
  <dcterms:modified xsi:type="dcterms:W3CDTF">2018-08-23T01:42:47Z</dcterms:modified>
</cp:coreProperties>
</file>