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6dcd0826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6dcd0826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6dcd082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6dcd082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6dcd082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6dcd082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6dcd0826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6dcd0826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7bf28cc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7bf28cc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7bf28cc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7bf28cc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Analizador de texto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Manuel Restrepo Urrego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Stiven Valencia Ramírez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06600" y="12342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Antes de empezar a mostrar el proyecto, tenemos que decir que empezamos con textos cortos, osea oraciones, luego parrafos y por ultimo textos.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Aunque </a:t>
            </a:r>
            <a:r>
              <a:rPr lang="es"/>
              <a:t>también</a:t>
            </a:r>
            <a:r>
              <a:rPr lang="es"/>
              <a:t> </a:t>
            </a:r>
            <a:r>
              <a:rPr lang="es"/>
              <a:t>probamos</a:t>
            </a:r>
            <a:r>
              <a:rPr lang="es"/>
              <a:t> con varios textos a la vez.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De esta manera el proyecto fue creciendo de forma correcta y ordenada sabiendo que se estaba haciendo poco a poco ahora algunas pruebas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230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Sentimientos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67200" y="1246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En este caso se </a:t>
            </a:r>
            <a:r>
              <a:rPr lang="es"/>
              <a:t>probó</a:t>
            </a:r>
            <a:r>
              <a:rPr lang="es"/>
              <a:t> con texto en </a:t>
            </a:r>
            <a:r>
              <a:rPr lang="es"/>
              <a:t>inglés</a:t>
            </a:r>
            <a:r>
              <a:rPr lang="es"/>
              <a:t> para facilitar a la </a:t>
            </a:r>
            <a:r>
              <a:rPr lang="es"/>
              <a:t>librería</a:t>
            </a:r>
            <a:r>
              <a:rPr lang="es"/>
              <a:t> el reconocimiento de palabras, como vemos el analizador de sentimientos separa el texto por los puntos y </a:t>
            </a:r>
            <a:r>
              <a:rPr lang="es"/>
              <a:t>analiza</a:t>
            </a:r>
            <a:r>
              <a:rPr lang="es"/>
              <a:t> cada </a:t>
            </a:r>
            <a:r>
              <a:rPr lang="es"/>
              <a:t>oración</a:t>
            </a:r>
            <a:r>
              <a:rPr lang="es"/>
              <a:t> por aparte </a:t>
            </a:r>
            <a:r>
              <a:rPr lang="es"/>
              <a:t>diciéndonos</a:t>
            </a:r>
            <a:r>
              <a:rPr lang="es"/>
              <a:t> los indicadores de negatividad, positividad o neutralidad y por </a:t>
            </a:r>
            <a:r>
              <a:rPr lang="es"/>
              <a:t>último</a:t>
            </a:r>
            <a:r>
              <a:rPr lang="es"/>
              <a:t>  nos dice si fue bueno o malo el texto con un </a:t>
            </a:r>
            <a:r>
              <a:rPr lang="es"/>
              <a:t>compendio</a:t>
            </a:r>
            <a:r>
              <a:rPr lang="es"/>
              <a:t> 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00" y="2438663"/>
            <a:ext cx="8839200" cy="266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825" y="2753800"/>
            <a:ext cx="3325274" cy="23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Nombres o personajes importantes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este caso no tenemos muchos problemas ya que con nltk que es una herramientas de lenguaje natural nos dice </a:t>
            </a:r>
            <a:r>
              <a:rPr lang="es"/>
              <a:t>después</a:t>
            </a:r>
            <a:r>
              <a:rPr lang="es"/>
              <a:t> de  analizar y tokenizar un texto si las palabras son pronombres, sujetos, verbos, etc.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Entonces primero depuramos el texto y por </a:t>
            </a:r>
            <a:r>
              <a:rPr lang="es"/>
              <a:t>último</a:t>
            </a:r>
            <a:r>
              <a:rPr lang="es"/>
              <a:t> damos los resultados para mayor eficiencia y velocidad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225" y="3112075"/>
            <a:ext cx="5532825" cy="10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0474" y="2935300"/>
            <a:ext cx="2145925" cy="22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Tema del texto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Este fue el </a:t>
            </a:r>
            <a:r>
              <a:rPr lang="es"/>
              <a:t>más</a:t>
            </a:r>
            <a:r>
              <a:rPr lang="es"/>
              <a:t> complicado de todos por su nivel de escala, ya que no es lo mismo analizar partes de un texto a analizar todo un texto de forma inmediata y decir este es el tema principal, ya que antes se debe empezar por un proceso de </a:t>
            </a:r>
            <a:r>
              <a:rPr lang="es"/>
              <a:t>depuración</a:t>
            </a:r>
            <a:r>
              <a:rPr lang="es"/>
              <a:t> y limpieza </a:t>
            </a:r>
            <a:r>
              <a:rPr lang="es"/>
              <a:t>además de dejar palabras claves.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Empezamos con oraciones, luego con párrafos y por último el texto completo aquí los resultados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17900" y="716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Ahora como </a:t>
            </a:r>
            <a:r>
              <a:rPr lang="es"/>
              <a:t>código</a:t>
            </a:r>
            <a:r>
              <a:rPr lang="es"/>
              <a:t> final probamos este texto y estos fueron los resultados en el caso de sentimientos, recordar que el </a:t>
            </a:r>
            <a:r>
              <a:rPr lang="es"/>
              <a:t>compendio</a:t>
            </a:r>
            <a:r>
              <a:rPr lang="es"/>
              <a:t> es el importante en este caso si el </a:t>
            </a:r>
            <a:r>
              <a:rPr lang="es"/>
              <a:t>número</a:t>
            </a:r>
            <a:r>
              <a:rPr lang="es"/>
              <a:t> de </a:t>
            </a:r>
            <a:r>
              <a:rPr lang="es"/>
              <a:t>compendio</a:t>
            </a:r>
            <a:r>
              <a:rPr lang="es"/>
              <a:t> es negativo pues es malo y al contrario con el positivo y si se aproxima a cero es neutro. 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200" y="1518875"/>
            <a:ext cx="2955875" cy="35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5625" y="1485200"/>
            <a:ext cx="2777350" cy="36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73000" y="716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Para nombres o </a:t>
            </a:r>
            <a:r>
              <a:rPr lang="es"/>
              <a:t>personajes</a:t>
            </a:r>
            <a:r>
              <a:rPr lang="es"/>
              <a:t> </a:t>
            </a:r>
            <a:r>
              <a:rPr lang="es"/>
              <a:t>importantes</a:t>
            </a:r>
            <a:r>
              <a:rPr lang="es"/>
              <a:t> tenemos que se </a:t>
            </a:r>
            <a:r>
              <a:rPr lang="es"/>
              <a:t>usó</a:t>
            </a:r>
            <a:r>
              <a:rPr lang="es"/>
              <a:t> los sustantivos de las diferentes divisiones de oraciones del texto inicial y </a:t>
            </a:r>
            <a:r>
              <a:rPr lang="es"/>
              <a:t>aquí</a:t>
            </a:r>
            <a:r>
              <a:rPr lang="es"/>
              <a:t> los resultados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125" y="1348350"/>
            <a:ext cx="2319757" cy="379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