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DA6B85-E831-4960-9CE3-105DE5D2B8F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13B0C5A-299C-4F27-A7CF-D4F0A99DA4DE}">
      <dgm:prSet/>
      <dgm:spPr/>
      <dgm:t>
        <a:bodyPr/>
        <a:lstStyle/>
        <a:p>
          <a:r>
            <a:rPr lang="es-ES"/>
            <a:t>Base de datos en la nube</a:t>
          </a:r>
          <a:endParaRPr lang="en-US"/>
        </a:p>
      </dgm:t>
    </dgm:pt>
    <dgm:pt modelId="{03AFF286-74D1-413C-B99F-4D366B87314D}" type="parTrans" cxnId="{4FAAFA11-C262-4A23-9B83-E31C8418C671}">
      <dgm:prSet/>
      <dgm:spPr/>
      <dgm:t>
        <a:bodyPr/>
        <a:lstStyle/>
        <a:p>
          <a:endParaRPr lang="en-US"/>
        </a:p>
      </dgm:t>
    </dgm:pt>
    <dgm:pt modelId="{22E17C12-0164-4720-8219-0BCF550ECA76}" type="sibTrans" cxnId="{4FAAFA11-C262-4A23-9B83-E31C8418C671}">
      <dgm:prSet/>
      <dgm:spPr/>
      <dgm:t>
        <a:bodyPr/>
        <a:lstStyle/>
        <a:p>
          <a:endParaRPr lang="en-US"/>
        </a:p>
      </dgm:t>
    </dgm:pt>
    <dgm:pt modelId="{C614F7F8-BC33-44D4-89D8-CF1FC06D265D}">
      <dgm:prSet/>
      <dgm:spPr/>
      <dgm:t>
        <a:bodyPr/>
        <a:lstStyle/>
        <a:p>
          <a:r>
            <a:rPr lang="es-ES"/>
            <a:t>Sección de foro para proponer quedadas</a:t>
          </a:r>
          <a:endParaRPr lang="en-US"/>
        </a:p>
      </dgm:t>
    </dgm:pt>
    <dgm:pt modelId="{5DA1AE66-4546-491C-8062-2D2AC587DD56}" type="parTrans" cxnId="{2A20C306-1BA1-4451-95D7-4C82B85BE4E8}">
      <dgm:prSet/>
      <dgm:spPr/>
      <dgm:t>
        <a:bodyPr/>
        <a:lstStyle/>
        <a:p>
          <a:endParaRPr lang="en-US"/>
        </a:p>
      </dgm:t>
    </dgm:pt>
    <dgm:pt modelId="{4598C360-9824-4A1B-823F-83E97B0BE8C4}" type="sibTrans" cxnId="{2A20C306-1BA1-4451-95D7-4C82B85BE4E8}">
      <dgm:prSet/>
      <dgm:spPr/>
      <dgm:t>
        <a:bodyPr/>
        <a:lstStyle/>
        <a:p>
          <a:endParaRPr lang="en-US"/>
        </a:p>
      </dgm:t>
    </dgm:pt>
    <dgm:pt modelId="{69DEBC14-5E9B-4C92-8322-FE460E6625A6}">
      <dgm:prSet/>
      <dgm:spPr/>
      <dgm:t>
        <a:bodyPr/>
        <a:lstStyle/>
        <a:p>
          <a:r>
            <a:rPr lang="es-ES"/>
            <a:t>Información adicional al añadir una partida jugada</a:t>
          </a:r>
          <a:endParaRPr lang="en-US"/>
        </a:p>
      </dgm:t>
    </dgm:pt>
    <dgm:pt modelId="{71CB9C75-D62A-4FC2-BF97-157F6D0019F1}" type="parTrans" cxnId="{296DF126-D9F7-42A1-9B46-8BA04006CA57}">
      <dgm:prSet/>
      <dgm:spPr/>
      <dgm:t>
        <a:bodyPr/>
        <a:lstStyle/>
        <a:p>
          <a:endParaRPr lang="en-US"/>
        </a:p>
      </dgm:t>
    </dgm:pt>
    <dgm:pt modelId="{D4A4F93E-CA6A-4AEE-BDB3-ED013705017A}" type="sibTrans" cxnId="{296DF126-D9F7-42A1-9B46-8BA04006CA57}">
      <dgm:prSet/>
      <dgm:spPr/>
      <dgm:t>
        <a:bodyPr/>
        <a:lstStyle/>
        <a:p>
          <a:endParaRPr lang="en-US"/>
        </a:p>
      </dgm:t>
    </dgm:pt>
    <dgm:pt modelId="{C3005F48-D316-4AB8-8727-97BC69B7917E}">
      <dgm:prSet/>
      <dgm:spPr/>
      <dgm:t>
        <a:bodyPr/>
        <a:lstStyle/>
        <a:p>
          <a:r>
            <a:rPr lang="es-ES"/>
            <a:t>Espacio para publicidad para monetizar la aplicación</a:t>
          </a:r>
          <a:endParaRPr lang="en-US"/>
        </a:p>
      </dgm:t>
    </dgm:pt>
    <dgm:pt modelId="{A65AE593-37C8-4C93-97B9-F464CA68B5FE}" type="parTrans" cxnId="{7B1BC910-5987-4702-80DB-8461F29F626D}">
      <dgm:prSet/>
      <dgm:spPr/>
      <dgm:t>
        <a:bodyPr/>
        <a:lstStyle/>
        <a:p>
          <a:endParaRPr lang="en-US"/>
        </a:p>
      </dgm:t>
    </dgm:pt>
    <dgm:pt modelId="{937CF867-71B1-4570-804E-A4FA81F8B8B5}" type="sibTrans" cxnId="{7B1BC910-5987-4702-80DB-8461F29F626D}">
      <dgm:prSet/>
      <dgm:spPr/>
      <dgm:t>
        <a:bodyPr/>
        <a:lstStyle/>
        <a:p>
          <a:endParaRPr lang="en-US"/>
        </a:p>
      </dgm:t>
    </dgm:pt>
    <dgm:pt modelId="{2B1261F0-CBF8-4F9A-9D15-23659CDB2CE6}">
      <dgm:prSet/>
      <dgm:spPr/>
      <dgm:t>
        <a:bodyPr/>
        <a:lstStyle/>
        <a:p>
          <a:r>
            <a:rPr lang="es-ES"/>
            <a:t>Asociación con tiendas recomendadas</a:t>
          </a:r>
          <a:endParaRPr lang="en-US"/>
        </a:p>
      </dgm:t>
    </dgm:pt>
    <dgm:pt modelId="{D3DD38CB-1D26-48A8-BA2D-2CAECDA2AC3D}" type="parTrans" cxnId="{6B403853-0492-4759-91EF-6E20F8583AEC}">
      <dgm:prSet/>
      <dgm:spPr/>
      <dgm:t>
        <a:bodyPr/>
        <a:lstStyle/>
        <a:p>
          <a:endParaRPr lang="en-US"/>
        </a:p>
      </dgm:t>
    </dgm:pt>
    <dgm:pt modelId="{EB591AB2-21D1-45AC-B433-89F32D165430}" type="sibTrans" cxnId="{6B403853-0492-4759-91EF-6E20F8583AEC}">
      <dgm:prSet/>
      <dgm:spPr/>
      <dgm:t>
        <a:bodyPr/>
        <a:lstStyle/>
        <a:p>
          <a:endParaRPr lang="en-US"/>
        </a:p>
      </dgm:t>
    </dgm:pt>
    <dgm:pt modelId="{6C2C8AC1-1441-4048-909A-DC77684A33C2}" type="pres">
      <dgm:prSet presAssocID="{A3DA6B85-E831-4960-9CE3-105DE5D2B8F4}" presName="vert0" presStyleCnt="0">
        <dgm:presLayoutVars>
          <dgm:dir/>
          <dgm:animOne val="branch"/>
          <dgm:animLvl val="lvl"/>
        </dgm:presLayoutVars>
      </dgm:prSet>
      <dgm:spPr/>
    </dgm:pt>
    <dgm:pt modelId="{B9561D45-581D-43ED-BA74-4E154D4FD43C}" type="pres">
      <dgm:prSet presAssocID="{313B0C5A-299C-4F27-A7CF-D4F0A99DA4DE}" presName="thickLine" presStyleLbl="alignNode1" presStyleIdx="0" presStyleCnt="5"/>
      <dgm:spPr/>
    </dgm:pt>
    <dgm:pt modelId="{453E9A2B-3C51-44C6-8DE1-4E18D26BA727}" type="pres">
      <dgm:prSet presAssocID="{313B0C5A-299C-4F27-A7CF-D4F0A99DA4DE}" presName="horz1" presStyleCnt="0"/>
      <dgm:spPr/>
    </dgm:pt>
    <dgm:pt modelId="{5914FB37-BF09-43AE-8D5A-CC5CC2B1DF7C}" type="pres">
      <dgm:prSet presAssocID="{313B0C5A-299C-4F27-A7CF-D4F0A99DA4DE}" presName="tx1" presStyleLbl="revTx" presStyleIdx="0" presStyleCnt="5"/>
      <dgm:spPr/>
    </dgm:pt>
    <dgm:pt modelId="{A250B4D4-81AB-4420-A104-EBBAF5A5E11C}" type="pres">
      <dgm:prSet presAssocID="{313B0C5A-299C-4F27-A7CF-D4F0A99DA4DE}" presName="vert1" presStyleCnt="0"/>
      <dgm:spPr/>
    </dgm:pt>
    <dgm:pt modelId="{30FD168A-DF1C-4C72-A208-797134F86A7A}" type="pres">
      <dgm:prSet presAssocID="{C614F7F8-BC33-44D4-89D8-CF1FC06D265D}" presName="thickLine" presStyleLbl="alignNode1" presStyleIdx="1" presStyleCnt="5"/>
      <dgm:spPr/>
    </dgm:pt>
    <dgm:pt modelId="{F377E0D5-900B-4310-9B06-1F6DCCAC034D}" type="pres">
      <dgm:prSet presAssocID="{C614F7F8-BC33-44D4-89D8-CF1FC06D265D}" presName="horz1" presStyleCnt="0"/>
      <dgm:spPr/>
    </dgm:pt>
    <dgm:pt modelId="{C6E1E84D-C84A-46F1-80C7-85FD9FCBB34F}" type="pres">
      <dgm:prSet presAssocID="{C614F7F8-BC33-44D4-89D8-CF1FC06D265D}" presName="tx1" presStyleLbl="revTx" presStyleIdx="1" presStyleCnt="5"/>
      <dgm:spPr/>
    </dgm:pt>
    <dgm:pt modelId="{9E818514-8C92-4631-92B7-D69F4F8E62C5}" type="pres">
      <dgm:prSet presAssocID="{C614F7F8-BC33-44D4-89D8-CF1FC06D265D}" presName="vert1" presStyleCnt="0"/>
      <dgm:spPr/>
    </dgm:pt>
    <dgm:pt modelId="{75A8BB00-1213-4F2E-94F2-6EE784ACEBFF}" type="pres">
      <dgm:prSet presAssocID="{69DEBC14-5E9B-4C92-8322-FE460E6625A6}" presName="thickLine" presStyleLbl="alignNode1" presStyleIdx="2" presStyleCnt="5"/>
      <dgm:spPr/>
    </dgm:pt>
    <dgm:pt modelId="{ED822C36-18F1-4467-83F9-3D6A5D4B3A8C}" type="pres">
      <dgm:prSet presAssocID="{69DEBC14-5E9B-4C92-8322-FE460E6625A6}" presName="horz1" presStyleCnt="0"/>
      <dgm:spPr/>
    </dgm:pt>
    <dgm:pt modelId="{CAF68B8E-8E81-4046-A357-0FEB69332192}" type="pres">
      <dgm:prSet presAssocID="{69DEBC14-5E9B-4C92-8322-FE460E6625A6}" presName="tx1" presStyleLbl="revTx" presStyleIdx="2" presStyleCnt="5"/>
      <dgm:spPr/>
    </dgm:pt>
    <dgm:pt modelId="{865CD611-2EA4-4778-86D6-AA38659508F5}" type="pres">
      <dgm:prSet presAssocID="{69DEBC14-5E9B-4C92-8322-FE460E6625A6}" presName="vert1" presStyleCnt="0"/>
      <dgm:spPr/>
    </dgm:pt>
    <dgm:pt modelId="{E29BA591-9B37-4A90-9E98-3D438AF86E7D}" type="pres">
      <dgm:prSet presAssocID="{C3005F48-D316-4AB8-8727-97BC69B7917E}" presName="thickLine" presStyleLbl="alignNode1" presStyleIdx="3" presStyleCnt="5"/>
      <dgm:spPr/>
    </dgm:pt>
    <dgm:pt modelId="{B81D295E-03AB-4EB0-9A63-81EB3A60AC71}" type="pres">
      <dgm:prSet presAssocID="{C3005F48-D316-4AB8-8727-97BC69B7917E}" presName="horz1" presStyleCnt="0"/>
      <dgm:spPr/>
    </dgm:pt>
    <dgm:pt modelId="{5866A87D-2E71-4F86-84C2-915F0F75677B}" type="pres">
      <dgm:prSet presAssocID="{C3005F48-D316-4AB8-8727-97BC69B7917E}" presName="tx1" presStyleLbl="revTx" presStyleIdx="3" presStyleCnt="5"/>
      <dgm:spPr/>
    </dgm:pt>
    <dgm:pt modelId="{30023D9D-1C44-41B3-ACCA-0857DF552749}" type="pres">
      <dgm:prSet presAssocID="{C3005F48-D316-4AB8-8727-97BC69B7917E}" presName="vert1" presStyleCnt="0"/>
      <dgm:spPr/>
    </dgm:pt>
    <dgm:pt modelId="{9842F975-0125-40F3-8CA1-425B2C654DF3}" type="pres">
      <dgm:prSet presAssocID="{2B1261F0-CBF8-4F9A-9D15-23659CDB2CE6}" presName="thickLine" presStyleLbl="alignNode1" presStyleIdx="4" presStyleCnt="5"/>
      <dgm:spPr/>
    </dgm:pt>
    <dgm:pt modelId="{B924CE6B-D7BE-470D-831B-BD5AFA28F0B9}" type="pres">
      <dgm:prSet presAssocID="{2B1261F0-CBF8-4F9A-9D15-23659CDB2CE6}" presName="horz1" presStyleCnt="0"/>
      <dgm:spPr/>
    </dgm:pt>
    <dgm:pt modelId="{5E7AD7F1-79B6-4662-B184-57B4E6AA6324}" type="pres">
      <dgm:prSet presAssocID="{2B1261F0-CBF8-4F9A-9D15-23659CDB2CE6}" presName="tx1" presStyleLbl="revTx" presStyleIdx="4" presStyleCnt="5"/>
      <dgm:spPr/>
    </dgm:pt>
    <dgm:pt modelId="{91271EB2-3FC7-4CF8-9A3B-381810D42162}" type="pres">
      <dgm:prSet presAssocID="{2B1261F0-CBF8-4F9A-9D15-23659CDB2CE6}" presName="vert1" presStyleCnt="0"/>
      <dgm:spPr/>
    </dgm:pt>
  </dgm:ptLst>
  <dgm:cxnLst>
    <dgm:cxn modelId="{2A20C306-1BA1-4451-95D7-4C82B85BE4E8}" srcId="{A3DA6B85-E831-4960-9CE3-105DE5D2B8F4}" destId="{C614F7F8-BC33-44D4-89D8-CF1FC06D265D}" srcOrd="1" destOrd="0" parTransId="{5DA1AE66-4546-491C-8062-2D2AC587DD56}" sibTransId="{4598C360-9824-4A1B-823F-83E97B0BE8C4}"/>
    <dgm:cxn modelId="{7B1BC910-5987-4702-80DB-8461F29F626D}" srcId="{A3DA6B85-E831-4960-9CE3-105DE5D2B8F4}" destId="{C3005F48-D316-4AB8-8727-97BC69B7917E}" srcOrd="3" destOrd="0" parTransId="{A65AE593-37C8-4C93-97B9-F464CA68B5FE}" sibTransId="{937CF867-71B1-4570-804E-A4FA81F8B8B5}"/>
    <dgm:cxn modelId="{4FAAFA11-C262-4A23-9B83-E31C8418C671}" srcId="{A3DA6B85-E831-4960-9CE3-105DE5D2B8F4}" destId="{313B0C5A-299C-4F27-A7CF-D4F0A99DA4DE}" srcOrd="0" destOrd="0" parTransId="{03AFF286-74D1-413C-B99F-4D366B87314D}" sibTransId="{22E17C12-0164-4720-8219-0BCF550ECA76}"/>
    <dgm:cxn modelId="{296DF126-D9F7-42A1-9B46-8BA04006CA57}" srcId="{A3DA6B85-E831-4960-9CE3-105DE5D2B8F4}" destId="{69DEBC14-5E9B-4C92-8322-FE460E6625A6}" srcOrd="2" destOrd="0" parTransId="{71CB9C75-D62A-4FC2-BF97-157F6D0019F1}" sibTransId="{D4A4F93E-CA6A-4AEE-BDB3-ED013705017A}"/>
    <dgm:cxn modelId="{6B403853-0492-4759-91EF-6E20F8583AEC}" srcId="{A3DA6B85-E831-4960-9CE3-105DE5D2B8F4}" destId="{2B1261F0-CBF8-4F9A-9D15-23659CDB2CE6}" srcOrd="4" destOrd="0" parTransId="{D3DD38CB-1D26-48A8-BA2D-2CAECDA2AC3D}" sibTransId="{EB591AB2-21D1-45AC-B433-89F32D165430}"/>
    <dgm:cxn modelId="{4DB4D48C-3B38-4879-8660-CFA021DF4807}" type="presOf" srcId="{A3DA6B85-E831-4960-9CE3-105DE5D2B8F4}" destId="{6C2C8AC1-1441-4048-909A-DC77684A33C2}" srcOrd="0" destOrd="0" presId="urn:microsoft.com/office/officeart/2008/layout/LinedList"/>
    <dgm:cxn modelId="{72D24295-42A5-4448-BAAD-A8B1EC1D6797}" type="presOf" srcId="{69DEBC14-5E9B-4C92-8322-FE460E6625A6}" destId="{CAF68B8E-8E81-4046-A357-0FEB69332192}" srcOrd="0" destOrd="0" presId="urn:microsoft.com/office/officeart/2008/layout/LinedList"/>
    <dgm:cxn modelId="{EB0C90AA-1B56-4536-B5BC-BFB6999FAD3E}" type="presOf" srcId="{313B0C5A-299C-4F27-A7CF-D4F0A99DA4DE}" destId="{5914FB37-BF09-43AE-8D5A-CC5CC2B1DF7C}" srcOrd="0" destOrd="0" presId="urn:microsoft.com/office/officeart/2008/layout/LinedList"/>
    <dgm:cxn modelId="{1842EBB4-EEA3-4E28-8830-C16BA601EFF6}" type="presOf" srcId="{C3005F48-D316-4AB8-8727-97BC69B7917E}" destId="{5866A87D-2E71-4F86-84C2-915F0F75677B}" srcOrd="0" destOrd="0" presId="urn:microsoft.com/office/officeart/2008/layout/LinedList"/>
    <dgm:cxn modelId="{D03D27F8-FD8C-493E-891A-38D55C963C79}" type="presOf" srcId="{2B1261F0-CBF8-4F9A-9D15-23659CDB2CE6}" destId="{5E7AD7F1-79B6-4662-B184-57B4E6AA6324}" srcOrd="0" destOrd="0" presId="urn:microsoft.com/office/officeart/2008/layout/LinedList"/>
    <dgm:cxn modelId="{32542DFD-F6DD-43AE-90BF-B1B7B0B608A7}" type="presOf" srcId="{C614F7F8-BC33-44D4-89D8-CF1FC06D265D}" destId="{C6E1E84D-C84A-46F1-80C7-85FD9FCBB34F}" srcOrd="0" destOrd="0" presId="urn:microsoft.com/office/officeart/2008/layout/LinedList"/>
    <dgm:cxn modelId="{BE7B44BF-DABB-4E3C-B2E6-BE95099E6BEC}" type="presParOf" srcId="{6C2C8AC1-1441-4048-909A-DC77684A33C2}" destId="{B9561D45-581D-43ED-BA74-4E154D4FD43C}" srcOrd="0" destOrd="0" presId="urn:microsoft.com/office/officeart/2008/layout/LinedList"/>
    <dgm:cxn modelId="{E11B99E0-D282-4708-AF7C-CF4E21A30ACB}" type="presParOf" srcId="{6C2C8AC1-1441-4048-909A-DC77684A33C2}" destId="{453E9A2B-3C51-44C6-8DE1-4E18D26BA727}" srcOrd="1" destOrd="0" presId="urn:microsoft.com/office/officeart/2008/layout/LinedList"/>
    <dgm:cxn modelId="{B6001B38-DBB6-4992-B571-577EAEC54845}" type="presParOf" srcId="{453E9A2B-3C51-44C6-8DE1-4E18D26BA727}" destId="{5914FB37-BF09-43AE-8D5A-CC5CC2B1DF7C}" srcOrd="0" destOrd="0" presId="urn:microsoft.com/office/officeart/2008/layout/LinedList"/>
    <dgm:cxn modelId="{69770FD4-3D6B-4904-9903-ECA10C22CB18}" type="presParOf" srcId="{453E9A2B-3C51-44C6-8DE1-4E18D26BA727}" destId="{A250B4D4-81AB-4420-A104-EBBAF5A5E11C}" srcOrd="1" destOrd="0" presId="urn:microsoft.com/office/officeart/2008/layout/LinedList"/>
    <dgm:cxn modelId="{DB80EA0B-2742-42FA-92C1-B283E33C62AE}" type="presParOf" srcId="{6C2C8AC1-1441-4048-909A-DC77684A33C2}" destId="{30FD168A-DF1C-4C72-A208-797134F86A7A}" srcOrd="2" destOrd="0" presId="urn:microsoft.com/office/officeart/2008/layout/LinedList"/>
    <dgm:cxn modelId="{828E6388-A07D-4E6A-982F-07720EFF1274}" type="presParOf" srcId="{6C2C8AC1-1441-4048-909A-DC77684A33C2}" destId="{F377E0D5-900B-4310-9B06-1F6DCCAC034D}" srcOrd="3" destOrd="0" presId="urn:microsoft.com/office/officeart/2008/layout/LinedList"/>
    <dgm:cxn modelId="{23E31081-1F1E-43E2-9F9A-E9DF52FB95D9}" type="presParOf" srcId="{F377E0D5-900B-4310-9B06-1F6DCCAC034D}" destId="{C6E1E84D-C84A-46F1-80C7-85FD9FCBB34F}" srcOrd="0" destOrd="0" presId="urn:microsoft.com/office/officeart/2008/layout/LinedList"/>
    <dgm:cxn modelId="{7B67E679-53BD-46FA-8204-B96B8D16B130}" type="presParOf" srcId="{F377E0D5-900B-4310-9B06-1F6DCCAC034D}" destId="{9E818514-8C92-4631-92B7-D69F4F8E62C5}" srcOrd="1" destOrd="0" presId="urn:microsoft.com/office/officeart/2008/layout/LinedList"/>
    <dgm:cxn modelId="{73C73128-199E-449C-ACFE-513740B616E6}" type="presParOf" srcId="{6C2C8AC1-1441-4048-909A-DC77684A33C2}" destId="{75A8BB00-1213-4F2E-94F2-6EE784ACEBFF}" srcOrd="4" destOrd="0" presId="urn:microsoft.com/office/officeart/2008/layout/LinedList"/>
    <dgm:cxn modelId="{71537DF4-2B64-42BA-8A09-7767EB4A2B56}" type="presParOf" srcId="{6C2C8AC1-1441-4048-909A-DC77684A33C2}" destId="{ED822C36-18F1-4467-83F9-3D6A5D4B3A8C}" srcOrd="5" destOrd="0" presId="urn:microsoft.com/office/officeart/2008/layout/LinedList"/>
    <dgm:cxn modelId="{5F4B81FF-5C0A-4AB8-AE8D-B0701CCE5B61}" type="presParOf" srcId="{ED822C36-18F1-4467-83F9-3D6A5D4B3A8C}" destId="{CAF68B8E-8E81-4046-A357-0FEB69332192}" srcOrd="0" destOrd="0" presId="urn:microsoft.com/office/officeart/2008/layout/LinedList"/>
    <dgm:cxn modelId="{8C5F8E79-5638-4611-8D09-F749432ACCF9}" type="presParOf" srcId="{ED822C36-18F1-4467-83F9-3D6A5D4B3A8C}" destId="{865CD611-2EA4-4778-86D6-AA38659508F5}" srcOrd="1" destOrd="0" presId="urn:microsoft.com/office/officeart/2008/layout/LinedList"/>
    <dgm:cxn modelId="{327112F0-EF17-4695-BECD-630B31409932}" type="presParOf" srcId="{6C2C8AC1-1441-4048-909A-DC77684A33C2}" destId="{E29BA591-9B37-4A90-9E98-3D438AF86E7D}" srcOrd="6" destOrd="0" presId="urn:microsoft.com/office/officeart/2008/layout/LinedList"/>
    <dgm:cxn modelId="{6BA7ABE2-ECD7-4753-9E7D-E3D31E77F8AF}" type="presParOf" srcId="{6C2C8AC1-1441-4048-909A-DC77684A33C2}" destId="{B81D295E-03AB-4EB0-9A63-81EB3A60AC71}" srcOrd="7" destOrd="0" presId="urn:microsoft.com/office/officeart/2008/layout/LinedList"/>
    <dgm:cxn modelId="{06B7CE59-496D-48A8-8301-BBC70E365233}" type="presParOf" srcId="{B81D295E-03AB-4EB0-9A63-81EB3A60AC71}" destId="{5866A87D-2E71-4F86-84C2-915F0F75677B}" srcOrd="0" destOrd="0" presId="urn:microsoft.com/office/officeart/2008/layout/LinedList"/>
    <dgm:cxn modelId="{7BBDFC72-6349-470F-8B34-A5F33AD40808}" type="presParOf" srcId="{B81D295E-03AB-4EB0-9A63-81EB3A60AC71}" destId="{30023D9D-1C44-41B3-ACCA-0857DF552749}" srcOrd="1" destOrd="0" presId="urn:microsoft.com/office/officeart/2008/layout/LinedList"/>
    <dgm:cxn modelId="{CDFE7138-8E55-42E0-9259-CABE0F1A5F7F}" type="presParOf" srcId="{6C2C8AC1-1441-4048-909A-DC77684A33C2}" destId="{9842F975-0125-40F3-8CA1-425B2C654DF3}" srcOrd="8" destOrd="0" presId="urn:microsoft.com/office/officeart/2008/layout/LinedList"/>
    <dgm:cxn modelId="{AEC5C27B-4CAE-423C-BE5F-2CB98EFD80C6}" type="presParOf" srcId="{6C2C8AC1-1441-4048-909A-DC77684A33C2}" destId="{B924CE6B-D7BE-470D-831B-BD5AFA28F0B9}" srcOrd="9" destOrd="0" presId="urn:microsoft.com/office/officeart/2008/layout/LinedList"/>
    <dgm:cxn modelId="{FA3C7827-7517-4BB3-9A47-1010FDB7DB49}" type="presParOf" srcId="{B924CE6B-D7BE-470D-831B-BD5AFA28F0B9}" destId="{5E7AD7F1-79B6-4662-B184-57B4E6AA6324}" srcOrd="0" destOrd="0" presId="urn:microsoft.com/office/officeart/2008/layout/LinedList"/>
    <dgm:cxn modelId="{4661CF03-9CE0-4A7E-A8D8-9BABF58260EC}" type="presParOf" srcId="{B924CE6B-D7BE-470D-831B-BD5AFA28F0B9}" destId="{91271EB2-3FC7-4CF8-9A3B-381810D4216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61D45-581D-43ED-BA74-4E154D4FD43C}">
      <dsp:nvSpPr>
        <dsp:cNvPr id="0" name=""/>
        <dsp:cNvSpPr/>
      </dsp:nvSpPr>
      <dsp:spPr>
        <a:xfrm>
          <a:off x="0" y="629"/>
          <a:ext cx="711791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4FB37-BF09-43AE-8D5A-CC5CC2B1DF7C}">
      <dsp:nvSpPr>
        <dsp:cNvPr id="0" name=""/>
        <dsp:cNvSpPr/>
      </dsp:nvSpPr>
      <dsp:spPr>
        <a:xfrm>
          <a:off x="0" y="629"/>
          <a:ext cx="7117918" cy="1031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Base de datos en la nube</a:t>
          </a:r>
          <a:endParaRPr lang="en-US" sz="2900" kern="1200"/>
        </a:p>
      </dsp:txBody>
      <dsp:txXfrm>
        <a:off x="0" y="629"/>
        <a:ext cx="7117918" cy="1031157"/>
      </dsp:txXfrm>
    </dsp:sp>
    <dsp:sp modelId="{30FD168A-DF1C-4C72-A208-797134F86A7A}">
      <dsp:nvSpPr>
        <dsp:cNvPr id="0" name=""/>
        <dsp:cNvSpPr/>
      </dsp:nvSpPr>
      <dsp:spPr>
        <a:xfrm>
          <a:off x="0" y="1031787"/>
          <a:ext cx="7117918" cy="0"/>
        </a:xfrm>
        <a:prstGeom prst="line">
          <a:avLst/>
        </a:prstGeom>
        <a:solidFill>
          <a:schemeClr val="accent2">
            <a:hueOff val="-372414"/>
            <a:satOff val="-1820"/>
            <a:lumOff val="834"/>
            <a:alphaOff val="0"/>
          </a:schemeClr>
        </a:solidFill>
        <a:ln w="12700" cap="flat" cmpd="sng" algn="ctr">
          <a:solidFill>
            <a:schemeClr val="accent2">
              <a:hueOff val="-372414"/>
              <a:satOff val="-1820"/>
              <a:lumOff val="8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1E84D-C84A-46F1-80C7-85FD9FCBB34F}">
      <dsp:nvSpPr>
        <dsp:cNvPr id="0" name=""/>
        <dsp:cNvSpPr/>
      </dsp:nvSpPr>
      <dsp:spPr>
        <a:xfrm>
          <a:off x="0" y="1031787"/>
          <a:ext cx="7117918" cy="1031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Sección de foro para proponer quedadas</a:t>
          </a:r>
          <a:endParaRPr lang="en-US" sz="2900" kern="1200"/>
        </a:p>
      </dsp:txBody>
      <dsp:txXfrm>
        <a:off x="0" y="1031787"/>
        <a:ext cx="7117918" cy="1031157"/>
      </dsp:txXfrm>
    </dsp:sp>
    <dsp:sp modelId="{75A8BB00-1213-4F2E-94F2-6EE784ACEBFF}">
      <dsp:nvSpPr>
        <dsp:cNvPr id="0" name=""/>
        <dsp:cNvSpPr/>
      </dsp:nvSpPr>
      <dsp:spPr>
        <a:xfrm>
          <a:off x="0" y="2062945"/>
          <a:ext cx="7117918" cy="0"/>
        </a:xfrm>
        <a:prstGeom prst="line">
          <a:avLst/>
        </a:prstGeom>
        <a:solidFill>
          <a:schemeClr val="accent2">
            <a:hueOff val="-744829"/>
            <a:satOff val="-3640"/>
            <a:lumOff val="1667"/>
            <a:alphaOff val="0"/>
          </a:schemeClr>
        </a:solidFill>
        <a:ln w="12700" cap="flat" cmpd="sng" algn="ctr">
          <a:solidFill>
            <a:schemeClr val="accent2">
              <a:hueOff val="-744829"/>
              <a:satOff val="-3640"/>
              <a:lumOff val="16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68B8E-8E81-4046-A357-0FEB69332192}">
      <dsp:nvSpPr>
        <dsp:cNvPr id="0" name=""/>
        <dsp:cNvSpPr/>
      </dsp:nvSpPr>
      <dsp:spPr>
        <a:xfrm>
          <a:off x="0" y="2062945"/>
          <a:ext cx="7117918" cy="1031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Información adicional al añadir una partida jugada</a:t>
          </a:r>
          <a:endParaRPr lang="en-US" sz="2900" kern="1200"/>
        </a:p>
      </dsp:txBody>
      <dsp:txXfrm>
        <a:off x="0" y="2062945"/>
        <a:ext cx="7117918" cy="1031157"/>
      </dsp:txXfrm>
    </dsp:sp>
    <dsp:sp modelId="{E29BA591-9B37-4A90-9E98-3D438AF86E7D}">
      <dsp:nvSpPr>
        <dsp:cNvPr id="0" name=""/>
        <dsp:cNvSpPr/>
      </dsp:nvSpPr>
      <dsp:spPr>
        <a:xfrm>
          <a:off x="0" y="3094103"/>
          <a:ext cx="7117918" cy="0"/>
        </a:xfrm>
        <a:prstGeom prst="line">
          <a:avLst/>
        </a:prstGeom>
        <a:solidFill>
          <a:schemeClr val="accent2">
            <a:hueOff val="-1117243"/>
            <a:satOff val="-5460"/>
            <a:lumOff val="2501"/>
            <a:alphaOff val="0"/>
          </a:schemeClr>
        </a:solidFill>
        <a:ln w="12700" cap="flat" cmpd="sng" algn="ctr">
          <a:solidFill>
            <a:schemeClr val="accent2">
              <a:hueOff val="-1117243"/>
              <a:satOff val="-5460"/>
              <a:lumOff val="25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6A87D-2E71-4F86-84C2-915F0F75677B}">
      <dsp:nvSpPr>
        <dsp:cNvPr id="0" name=""/>
        <dsp:cNvSpPr/>
      </dsp:nvSpPr>
      <dsp:spPr>
        <a:xfrm>
          <a:off x="0" y="3094103"/>
          <a:ext cx="7117918" cy="1031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Espacio para publicidad para monetizar la aplicación</a:t>
          </a:r>
          <a:endParaRPr lang="en-US" sz="2900" kern="1200"/>
        </a:p>
      </dsp:txBody>
      <dsp:txXfrm>
        <a:off x="0" y="3094103"/>
        <a:ext cx="7117918" cy="1031157"/>
      </dsp:txXfrm>
    </dsp:sp>
    <dsp:sp modelId="{9842F975-0125-40F3-8CA1-425B2C654DF3}">
      <dsp:nvSpPr>
        <dsp:cNvPr id="0" name=""/>
        <dsp:cNvSpPr/>
      </dsp:nvSpPr>
      <dsp:spPr>
        <a:xfrm>
          <a:off x="0" y="4125261"/>
          <a:ext cx="7117918" cy="0"/>
        </a:xfrm>
        <a:prstGeom prst="line">
          <a:avLst/>
        </a:prstGeom>
        <a:solidFill>
          <a:schemeClr val="accent2">
            <a:hueOff val="-1489657"/>
            <a:satOff val="-7280"/>
            <a:lumOff val="3334"/>
            <a:alphaOff val="0"/>
          </a:schemeClr>
        </a:solidFill>
        <a:ln w="12700" cap="flat" cmpd="sng" algn="ctr">
          <a:solidFill>
            <a:schemeClr val="accent2">
              <a:hueOff val="-1489657"/>
              <a:satOff val="-7280"/>
              <a:lumOff val="33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AD7F1-79B6-4662-B184-57B4E6AA6324}">
      <dsp:nvSpPr>
        <dsp:cNvPr id="0" name=""/>
        <dsp:cNvSpPr/>
      </dsp:nvSpPr>
      <dsp:spPr>
        <a:xfrm>
          <a:off x="0" y="4125261"/>
          <a:ext cx="7117918" cy="1031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Asociación con tiendas recomendadas</a:t>
          </a:r>
          <a:endParaRPr lang="en-US" sz="2900" kern="1200"/>
        </a:p>
      </dsp:txBody>
      <dsp:txXfrm>
        <a:off x="0" y="4125261"/>
        <a:ext cx="7117918" cy="1031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4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3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9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2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3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9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3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6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4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8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5/30/2022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18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5D20674-CF0C-4687-81B6-A613F871A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471F4A-C718-B66B-85F7-409D484E80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C2BD3211-5B9B-40DA-8BD0-C3426AE7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9872" y="0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D8121B6-45E6-447F-87B8-58EDD064E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8414" y="63468"/>
            <a:ext cx="56114" cy="56114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C95B8E3-CBB0-4A5C-B65B-59C12D44B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2370" y="655738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EA710C0-F536-4B31-8D0F-28E2F0893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9769" y="579797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1EB61F8-34CD-4251-9B31-59AB92843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0824" y="374048"/>
            <a:ext cx="230878" cy="230878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33FA5DB-69DC-4137-9264-5F838B990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5468" y="971670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E98D956-6B7A-4A94-B508-F7A30E642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334" y="512240"/>
            <a:ext cx="703889" cy="703889"/>
          </a:xfrm>
          <a:prstGeom prst="ellipse">
            <a:avLst/>
          </a:prstGeom>
          <a:solidFill>
            <a:schemeClr val="accent3">
              <a:lumMod val="40000"/>
              <a:lumOff val="6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6A3D2FC-6F98-4157-94A8-7D7FBD56E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41428" y="815149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7AE16AB-F0AB-4AC3-BD8F-336B5D98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7435" y="1096664"/>
            <a:ext cx="405140" cy="405140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C819BFF-25C5-425C-8CD1-789F7A30D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1840754"/>
            <a:ext cx="12188952" cy="501724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F01B22-A792-0191-BBA6-A690C9EFA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3688205"/>
            <a:ext cx="8731683" cy="1160465"/>
          </a:xfrm>
        </p:spPr>
        <p:txBody>
          <a:bodyPr anchor="b">
            <a:normAutofit/>
          </a:bodyPr>
          <a:lstStyle/>
          <a:p>
            <a:pPr algn="l"/>
            <a:r>
              <a:rPr lang="es-ES" sz="6000">
                <a:solidFill>
                  <a:srgbClr val="FFFFFF"/>
                </a:solidFill>
              </a:rPr>
              <a:t>MyBoardGamesApp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40232D-90DC-97B7-5E4A-5EFC70745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5121835"/>
            <a:ext cx="8731683" cy="615577"/>
          </a:xfrm>
        </p:spPr>
        <p:txBody>
          <a:bodyPr anchor="t">
            <a:normAutofit/>
          </a:bodyPr>
          <a:lstStyle/>
          <a:p>
            <a:pPr algn="l"/>
            <a:r>
              <a:rPr lang="es-ES" sz="2200" dirty="0">
                <a:solidFill>
                  <a:srgbClr val="FFFFFF"/>
                </a:solidFill>
              </a:rPr>
              <a:t>Presentación  PFC Juan Manuel Barroso Fernández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0BE49C6-06E3-4324-91A8-F25B7DA1D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66319" y="1989824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78ABC8A-B58F-4AAE-8F6F-A07EB9D6D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30" y="2808040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5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1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75C00A8-2250-4F87-9F80-E3E80531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C528D8-C318-4E44-BB11-0CAE58C2A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8EEF56-8691-AD24-2BC8-683E4D0B6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1122363"/>
            <a:ext cx="50474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Pantalla Mi perfil</a:t>
            </a:r>
          </a:p>
        </p:txBody>
      </p:sp>
      <p:grpSp>
        <p:nvGrpSpPr>
          <p:cNvPr id="34" name="decorative circles">
            <a:extLst>
              <a:ext uri="{FF2B5EF4-FFF2-40B4-BE49-F238E27FC236}">
                <a16:creationId xmlns:a16="http://schemas.microsoft.com/office/drawing/2014/main" id="{6F84FFF5-4ABC-42CD-9D4C-9F3AB50FD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65D367D-2240-48ED-BB65-1221C6EA9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B0EEF61-DBF2-4BF2-9887-F74596FEE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BF84F4A-F257-4091-A50A-DD38D7A15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F2976B4-BD0D-4EBA-928D-2F97FA6BED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29C1743-B3CB-4A6A-9DD6-3E9023B26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Oval 1">
            <a:extLst>
              <a:ext uri="{FF2B5EF4-FFF2-40B4-BE49-F238E27FC236}">
                <a16:creationId xmlns:a16="http://schemas.microsoft.com/office/drawing/2014/main" id="{6FA27A92-E95C-4CE7-A034-1729B3C62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Marcador de contenido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CB8C452-C7CF-ECF5-483E-4DF13F70D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47716" y="2440172"/>
            <a:ext cx="1991507" cy="3793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6846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75C00A8-2250-4F87-9F80-E3E80531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C528D8-C318-4E44-BB11-0CAE58C2A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B8106D-2218-8C78-25A4-FC7ADAD9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1122363"/>
            <a:ext cx="50474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Pantalla Mis Juegos</a:t>
            </a:r>
          </a:p>
        </p:txBody>
      </p:sp>
      <p:grpSp>
        <p:nvGrpSpPr>
          <p:cNvPr id="34" name="decorative circles">
            <a:extLst>
              <a:ext uri="{FF2B5EF4-FFF2-40B4-BE49-F238E27FC236}">
                <a16:creationId xmlns:a16="http://schemas.microsoft.com/office/drawing/2014/main" id="{6F84FFF5-4ABC-42CD-9D4C-9F3AB50FD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65D367D-2240-48ED-BB65-1221C6EA9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B0EEF61-DBF2-4BF2-9887-F74596FEE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BF84F4A-F257-4091-A50A-DD38D7A15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F2976B4-BD0D-4EBA-928D-2F97FA6BED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29C1743-B3CB-4A6A-9DD6-3E9023B26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Oval 1">
            <a:extLst>
              <a:ext uri="{FF2B5EF4-FFF2-40B4-BE49-F238E27FC236}">
                <a16:creationId xmlns:a16="http://schemas.microsoft.com/office/drawing/2014/main" id="{6FA27A92-E95C-4CE7-A034-1729B3C62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Marcador de contenido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4999945-AF35-E226-E73C-D5DE6B43D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0815" y="2440172"/>
            <a:ext cx="2105308" cy="3793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7299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75C00A8-2250-4F87-9F80-E3E80531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C528D8-C318-4E44-BB11-0CAE58C2A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50F383-DB3C-8253-7AD4-C185EEE7F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1122363"/>
            <a:ext cx="50474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Pantalla Tutoriales</a:t>
            </a:r>
          </a:p>
        </p:txBody>
      </p:sp>
      <p:grpSp>
        <p:nvGrpSpPr>
          <p:cNvPr id="34" name="decorative circles">
            <a:extLst>
              <a:ext uri="{FF2B5EF4-FFF2-40B4-BE49-F238E27FC236}">
                <a16:creationId xmlns:a16="http://schemas.microsoft.com/office/drawing/2014/main" id="{6F84FFF5-4ABC-42CD-9D4C-9F3AB50FD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65D367D-2240-48ED-BB65-1221C6EA9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B0EEF61-DBF2-4BF2-9887-F74596FEE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BF84F4A-F257-4091-A50A-DD38D7A15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F2976B4-BD0D-4EBA-928D-2F97FA6BED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29C1743-B3CB-4A6A-9DD6-3E9023B26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Oval 1">
            <a:extLst>
              <a:ext uri="{FF2B5EF4-FFF2-40B4-BE49-F238E27FC236}">
                <a16:creationId xmlns:a16="http://schemas.microsoft.com/office/drawing/2014/main" id="{6FA27A92-E95C-4CE7-A034-1729B3C62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Marcador de contenido 3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34BA1E6C-67BB-A1B9-EC1D-C86AC77E4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5556" y="2440172"/>
            <a:ext cx="2095826" cy="3793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0684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75C00A8-2250-4F87-9F80-E3E80531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C528D8-C318-4E44-BB11-0CAE58C2A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47E550-B937-C166-7A5C-4C2A408CC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1122363"/>
            <a:ext cx="50474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Pantalla Contacto</a:t>
            </a:r>
          </a:p>
        </p:txBody>
      </p:sp>
      <p:grpSp>
        <p:nvGrpSpPr>
          <p:cNvPr id="34" name="decorative circles">
            <a:extLst>
              <a:ext uri="{FF2B5EF4-FFF2-40B4-BE49-F238E27FC236}">
                <a16:creationId xmlns:a16="http://schemas.microsoft.com/office/drawing/2014/main" id="{6F84FFF5-4ABC-42CD-9D4C-9F3AB50FD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65D367D-2240-48ED-BB65-1221C6EA9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B0EEF61-DBF2-4BF2-9887-F74596FEE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BF84F4A-F257-4091-A50A-DD38D7A15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F2976B4-BD0D-4EBA-928D-2F97FA6BED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29C1743-B3CB-4A6A-9DD6-3E9023B26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Oval 1">
            <a:extLst>
              <a:ext uri="{FF2B5EF4-FFF2-40B4-BE49-F238E27FC236}">
                <a16:creationId xmlns:a16="http://schemas.microsoft.com/office/drawing/2014/main" id="{6FA27A92-E95C-4CE7-A034-1729B3C62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Marcador de contenido 3" descr="Texto&#10;&#10;Descripción generada automáticamente">
            <a:extLst>
              <a:ext uri="{FF2B5EF4-FFF2-40B4-BE49-F238E27FC236}">
                <a16:creationId xmlns:a16="http://schemas.microsoft.com/office/drawing/2014/main" id="{6965BCE4-BD46-58F1-9AF9-2D5DD51D1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0815" y="2440172"/>
            <a:ext cx="2105308" cy="3793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9161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B344419-498E-B61D-0C06-BD6760DC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es-ES" sz="4400"/>
              <a:t>Futuras mejoras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85874FC-434C-E73B-D0B0-AED803BA6C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784174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7818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Una pila de dados en un papel">
            <a:extLst>
              <a:ext uri="{FF2B5EF4-FFF2-40B4-BE49-F238E27FC236}">
                <a16:creationId xmlns:a16="http://schemas.microsoft.com/office/drawing/2014/main" id="{094CF05E-3D0F-9BBA-B32F-A6D460834D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6870" r="-1" b="6865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09CC55-CA75-0626-EEB2-E445C411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9225"/>
            <a:ext cx="12188951" cy="41205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6000" dirty="0">
                <a:solidFill>
                  <a:srgbClr val="FFFFFF"/>
                </a:solidFill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 err="1">
                <a:solidFill>
                  <a:srgbClr val="FFFFFF"/>
                </a:solidFill>
              </a:rPr>
              <a:t>Muchas</a:t>
            </a:r>
            <a:r>
              <a:rPr lang="en-US" sz="6000" dirty="0">
                <a:solidFill>
                  <a:srgbClr val="FFFFFF"/>
                </a:solidFill>
              </a:rPr>
              <a:t> gracias </a:t>
            </a:r>
            <a:br>
              <a:rPr lang="en-US" sz="6000" dirty="0">
                <a:solidFill>
                  <a:srgbClr val="FFFFFF"/>
                </a:solidFill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CA5498-D019-48A6-B194-72CE1ABB0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64840" y="236341"/>
            <a:ext cx="2727160" cy="6621659"/>
            <a:chOff x="9464840" y="236341"/>
            <a:chExt cx="2727160" cy="662165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80BC69F-2340-4181-ADB9-8B7434E96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64840" y="538627"/>
              <a:ext cx="94160" cy="94160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68D1539-E8D8-4BDB-9061-190D14341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8803" y="1206077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90FDF91-C6ED-4CDD-9F62-ABFA2C8E8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38B5A1D-024A-4BFB-A608-C68DA71B1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509" y="516637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38C5DD2-94C4-4737-B4BC-7A35DAB85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804505C-24F5-486F-8661-8249FBD4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2793" y="5536248"/>
              <a:ext cx="800716" cy="80071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77CC497-AB04-4BBC-A3CB-6EFF95AF0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3540" y="616915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D149070-8E66-48F1-948D-17A50C52D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702762" y="6299355"/>
              <a:ext cx="489238" cy="558645"/>
            </a:xfrm>
            <a:custGeom>
              <a:avLst/>
              <a:gdLst>
                <a:gd name="connsiteX0" fmla="*/ 1156116 w 3186814"/>
                <a:gd name="connsiteY0" fmla="*/ 0 h 3638922"/>
                <a:gd name="connsiteX1" fmla="*/ 3186814 w 3186814"/>
                <a:gd name="connsiteY1" fmla="*/ 2030698 h 3638922"/>
                <a:gd name="connsiteX2" fmla="*/ 2447829 w 3186814"/>
                <a:gd name="connsiteY2" fmla="*/ 3597684 h 3638922"/>
                <a:gd name="connsiteX3" fmla="*/ 2392682 w 3186814"/>
                <a:gd name="connsiteY3" fmla="*/ 3638922 h 3638922"/>
                <a:gd name="connsiteX4" fmla="*/ 0 w 3186814"/>
                <a:gd name="connsiteY4" fmla="*/ 3638922 h 3638922"/>
                <a:gd name="connsiteX5" fmla="*/ 0 w 3186814"/>
                <a:gd name="connsiteY5" fmla="*/ 362315 h 3638922"/>
                <a:gd name="connsiteX6" fmla="*/ 20733 w 3186814"/>
                <a:gd name="connsiteY6" fmla="*/ 346811 h 3638922"/>
                <a:gd name="connsiteX7" fmla="*/ 1156116 w 3186814"/>
                <a:gd name="connsiteY7" fmla="*/ 0 h 363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6814" h="3638922">
                  <a:moveTo>
                    <a:pt x="1156116" y="0"/>
                  </a:moveTo>
                  <a:cubicBezTo>
                    <a:pt x="2277640" y="0"/>
                    <a:pt x="3186814" y="909174"/>
                    <a:pt x="3186814" y="2030698"/>
                  </a:cubicBezTo>
                  <a:cubicBezTo>
                    <a:pt x="3186814" y="2661556"/>
                    <a:pt x="2899146" y="3225224"/>
                    <a:pt x="2447829" y="3597684"/>
                  </a:cubicBezTo>
                  <a:lnTo>
                    <a:pt x="2392682" y="3638922"/>
                  </a:lnTo>
                  <a:lnTo>
                    <a:pt x="0" y="3638922"/>
                  </a:lnTo>
                  <a:lnTo>
                    <a:pt x="0" y="362315"/>
                  </a:lnTo>
                  <a:lnTo>
                    <a:pt x="20733" y="346811"/>
                  </a:lnTo>
                  <a:cubicBezTo>
                    <a:pt x="344835" y="127853"/>
                    <a:pt x="735545" y="0"/>
                    <a:pt x="1156116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018E6983-8DC2-D1DB-C7BD-9C85BCF4C71F}"/>
              </a:ext>
            </a:extLst>
          </p:cNvPr>
          <p:cNvSpPr txBox="1"/>
          <p:nvPr/>
        </p:nvSpPr>
        <p:spPr>
          <a:xfrm>
            <a:off x="2162997" y="5259912"/>
            <a:ext cx="7862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Juan</a:t>
            </a:r>
            <a:r>
              <a:rPr lang="es-ES" dirty="0"/>
              <a:t> </a:t>
            </a:r>
            <a:r>
              <a:rPr lang="es-ES" dirty="0">
                <a:solidFill>
                  <a:schemeClr val="bg1"/>
                </a:solidFill>
              </a:rPr>
              <a:t>Manuel</a:t>
            </a:r>
            <a:r>
              <a:rPr lang="es-ES" dirty="0"/>
              <a:t> </a:t>
            </a:r>
            <a:r>
              <a:rPr lang="es-ES" sz="2000" dirty="0">
                <a:solidFill>
                  <a:schemeClr val="bg1"/>
                </a:solidFill>
              </a:rPr>
              <a:t>Barroso</a:t>
            </a:r>
            <a:r>
              <a:rPr lang="es-ES" dirty="0"/>
              <a:t> </a:t>
            </a:r>
            <a:r>
              <a:rPr lang="es-ES" dirty="0">
                <a:solidFill>
                  <a:schemeClr val="bg1"/>
                </a:solidFill>
              </a:rPr>
              <a:t>Fernández</a:t>
            </a:r>
          </a:p>
        </p:txBody>
      </p:sp>
    </p:spTree>
    <p:extLst>
      <p:ext uri="{BB962C8B-B14F-4D97-AF65-F5344CB8AC3E}">
        <p14:creationId xmlns:p14="http://schemas.microsoft.com/office/powerpoint/2010/main" val="230200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D47D7CD-06A5-4710-B816-F23F56C52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58D9C7-7C50-4582-9A60-0569A536A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6439D2-6D47-59D0-5BA9-DB8A18C6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anchor="b">
            <a:normAutofit/>
          </a:bodyPr>
          <a:lstStyle/>
          <a:p>
            <a:r>
              <a:rPr lang="es-ES" sz="4100" dirty="0"/>
              <a:t>¿Qué es </a:t>
            </a:r>
            <a:r>
              <a:rPr lang="es-ES" sz="4100" dirty="0" err="1"/>
              <a:t>MyBoardGamesApp</a:t>
            </a:r>
            <a:r>
              <a:rPr lang="es-ES" sz="4100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0AF7DB-0AD5-A3BE-7DC2-491CDD874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428999"/>
            <a:ext cx="4606280" cy="2747963"/>
          </a:xfrm>
        </p:spPr>
        <p:txBody>
          <a:bodyPr anchor="t">
            <a:normAutofit/>
          </a:bodyPr>
          <a:lstStyle/>
          <a:p>
            <a:r>
              <a:rPr lang="es-ES" sz="1800" dirty="0"/>
              <a:t>Es una aplicación </a:t>
            </a:r>
            <a:r>
              <a:rPr lang="es-ES" sz="1800" dirty="0" err="1"/>
              <a:t>android</a:t>
            </a:r>
            <a:r>
              <a:rPr lang="es-ES" sz="1800" dirty="0"/>
              <a:t> dirigida a aficionados a los juegos de mesa.</a:t>
            </a:r>
          </a:p>
          <a:p>
            <a:r>
              <a:rPr lang="es-ES" sz="1800" dirty="0"/>
              <a:t>Enfocada a aficionados a los juegos de mesa.</a:t>
            </a:r>
          </a:p>
          <a:p>
            <a:r>
              <a:rPr lang="es-ES" sz="1800" dirty="0"/>
              <a:t>Aumento de aficionados a los juegos de mesa</a:t>
            </a:r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A5A42520-81F5-4CA6-A7DA-9CD71733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DB3C8F9-1E7D-4D3B-A4BF-F97576E5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80C13D-6AE8-4D68-9A8B-49B796A67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340680A-5931-4B24-ADEB-7656B70FB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EAF5EEB-C2D5-4D5F-8BF0-0E7961A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C482DF8-0B0D-4F32-8416-496960050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Dados y fichas en un juego de mesa">
            <a:extLst>
              <a:ext uri="{FF2B5EF4-FFF2-40B4-BE49-F238E27FC236}">
                <a16:creationId xmlns:a16="http://schemas.microsoft.com/office/drawing/2014/main" id="{BD172380-FA31-3A77-F723-97386E474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59" r="27169" b="-2"/>
          <a:stretch/>
        </p:blipFill>
        <p:spPr>
          <a:xfrm>
            <a:off x="6475068" y="1214970"/>
            <a:ext cx="5716932" cy="5643030"/>
          </a:xfrm>
          <a:custGeom>
            <a:avLst/>
            <a:gdLst/>
            <a:ahLst/>
            <a:cxnLst/>
            <a:rect l="l" t="t" r="r" b="b"/>
            <a:pathLst>
              <a:path w="5716932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2" y="951882"/>
                </a:lnTo>
                <a:lnTo>
                  <a:pt x="5716932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54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2D7C9-B861-C8A7-4850-6269B7AD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me ofrece </a:t>
            </a:r>
            <a:r>
              <a:rPr lang="es-ES" dirty="0" err="1"/>
              <a:t>MyBoardGamesApp</a:t>
            </a:r>
            <a:r>
              <a:rPr lang="es-E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41A936-5060-301C-8121-5C355DFD5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Añadir tu colección de juegos</a:t>
            </a:r>
          </a:p>
          <a:p>
            <a:r>
              <a:rPr lang="es-ES" dirty="0"/>
              <a:t>Registrar partidas</a:t>
            </a:r>
          </a:p>
          <a:p>
            <a:r>
              <a:rPr lang="es-ES" dirty="0"/>
              <a:t>Ver tutoriales recomendados</a:t>
            </a:r>
          </a:p>
          <a:p>
            <a:r>
              <a:rPr lang="es-ES" dirty="0"/>
              <a:t>Descubrir nuevos juegos</a:t>
            </a:r>
          </a:p>
          <a:p>
            <a:r>
              <a:rPr lang="es-ES" dirty="0"/>
              <a:t>Sugerencias de nuevas funcionalidades</a:t>
            </a:r>
          </a:p>
          <a:p>
            <a:r>
              <a:rPr lang="es-ES" dirty="0"/>
              <a:t>Evolucionar en la afición a la par que lo hace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428952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11">
            <a:extLst>
              <a:ext uri="{FF2B5EF4-FFF2-40B4-BE49-F238E27FC236}">
                <a16:creationId xmlns:a16="http://schemas.microsoft.com/office/drawing/2014/main" id="{8427DF8B-AF40-4916-BF81-7B4B1D6A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13">
            <a:extLst>
              <a:ext uri="{FF2B5EF4-FFF2-40B4-BE49-F238E27FC236}">
                <a16:creationId xmlns:a16="http://schemas.microsoft.com/office/drawing/2014/main" id="{6AE0E191-47BD-46BD-846E-E994713F2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0F586C-FF77-22A6-4090-B2A80B00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anchor="b">
            <a:normAutofit/>
          </a:bodyPr>
          <a:lstStyle/>
          <a:p>
            <a:r>
              <a:rPr lang="es-ES" sz="4400" dirty="0"/>
              <a:t>Arquitectura del proyecto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977FFE-5668-A935-5C4C-5F31AC687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428999"/>
            <a:ext cx="4606280" cy="2747963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Modelo</a:t>
            </a:r>
            <a:endParaRPr lang="en-US" sz="1800" dirty="0"/>
          </a:p>
          <a:p>
            <a:pPr lvl="1"/>
            <a:r>
              <a:rPr lang="en-US" sz="1600" dirty="0" err="1"/>
              <a:t>Modelo</a:t>
            </a:r>
            <a:r>
              <a:rPr lang="en-US" sz="1600" dirty="0"/>
              <a:t> de BBDD</a:t>
            </a:r>
          </a:p>
          <a:p>
            <a:pPr lvl="1"/>
            <a:r>
              <a:rPr lang="en-US" sz="1600" dirty="0" err="1"/>
              <a:t>Modelo</a:t>
            </a:r>
            <a:r>
              <a:rPr lang="en-US" sz="1600" dirty="0"/>
              <a:t> de </a:t>
            </a:r>
            <a:r>
              <a:rPr lang="en-US" sz="1600" dirty="0" err="1"/>
              <a:t>ListView</a:t>
            </a:r>
            <a:endParaRPr lang="en-US" sz="1600" dirty="0"/>
          </a:p>
          <a:p>
            <a:r>
              <a:rPr lang="en-US" sz="1800" dirty="0"/>
              <a:t>Vista</a:t>
            </a:r>
          </a:p>
          <a:p>
            <a:pPr lvl="1"/>
            <a:r>
              <a:rPr lang="en-US" sz="1600" dirty="0"/>
              <a:t>Layouts</a:t>
            </a:r>
          </a:p>
          <a:p>
            <a:r>
              <a:rPr lang="en-US" sz="1800" dirty="0" err="1"/>
              <a:t>Controlador</a:t>
            </a:r>
            <a:endParaRPr lang="en-US" sz="1800" dirty="0"/>
          </a:p>
          <a:p>
            <a:pPr lvl="1"/>
            <a:r>
              <a:rPr lang="en-US" sz="1600" dirty="0"/>
              <a:t>Activities</a:t>
            </a:r>
          </a:p>
        </p:txBody>
      </p:sp>
      <p:sp>
        <p:nvSpPr>
          <p:cNvPr id="44" name="Oval 1">
            <a:extLst>
              <a:ext uri="{FF2B5EF4-FFF2-40B4-BE49-F238E27FC236}">
                <a16:creationId xmlns:a16="http://schemas.microsoft.com/office/drawing/2014/main" id="{D60DC0FE-B192-4898-9A42-DD3CA1061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5" name="decorative circles">
            <a:extLst>
              <a:ext uri="{FF2B5EF4-FFF2-40B4-BE49-F238E27FC236}">
                <a16:creationId xmlns:a16="http://schemas.microsoft.com/office/drawing/2014/main" id="{47154ABD-A760-4C29-A394-422706C2C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46" name="Oval 18">
              <a:extLst>
                <a:ext uri="{FF2B5EF4-FFF2-40B4-BE49-F238E27FC236}">
                  <a16:creationId xmlns:a16="http://schemas.microsoft.com/office/drawing/2014/main" id="{87E907A3-04C3-40DF-AF5B-74DFD98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19">
              <a:extLst>
                <a:ext uri="{FF2B5EF4-FFF2-40B4-BE49-F238E27FC236}">
                  <a16:creationId xmlns:a16="http://schemas.microsoft.com/office/drawing/2014/main" id="{6C341F19-78FA-4078-B1AD-5E1646DD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20">
              <a:extLst>
                <a:ext uri="{FF2B5EF4-FFF2-40B4-BE49-F238E27FC236}">
                  <a16:creationId xmlns:a16="http://schemas.microsoft.com/office/drawing/2014/main" id="{D6E0C6E1-CEDB-4511-B675-C5C48112E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21">
              <a:extLst>
                <a:ext uri="{FF2B5EF4-FFF2-40B4-BE49-F238E27FC236}">
                  <a16:creationId xmlns:a16="http://schemas.microsoft.com/office/drawing/2014/main" id="{C863F213-E875-41B8-A148-A90BCD837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22">
              <a:extLst>
                <a:ext uri="{FF2B5EF4-FFF2-40B4-BE49-F238E27FC236}">
                  <a16:creationId xmlns:a16="http://schemas.microsoft.com/office/drawing/2014/main" id="{26FF8E98-A1E7-49FB-95C2-4518E16B5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82DAD9A9-9885-B48A-8790-43C5AC1BB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1" y="1612360"/>
            <a:ext cx="2288949" cy="508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4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D47D7CD-06A5-4710-B816-F23F56C52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58D9C7-7C50-4582-9A60-0569A536A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B7F468-91B8-401C-03CD-6FB606CB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anchor="b">
            <a:normAutofit/>
          </a:bodyPr>
          <a:lstStyle/>
          <a:p>
            <a:r>
              <a:rPr lang="es-ES" sz="4400" dirty="0"/>
              <a:t>Metodología de desarrollo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B25489-8B56-B88B-5C56-F6F0958F6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428999"/>
            <a:ext cx="4606280" cy="2747963"/>
          </a:xfrm>
        </p:spPr>
        <p:txBody>
          <a:bodyPr anchor="t">
            <a:normAutofit/>
          </a:bodyPr>
          <a:lstStyle/>
          <a:p>
            <a:r>
              <a:rPr lang="en-US" sz="1800" dirty="0"/>
              <a:t>Desarrollo incremental</a:t>
            </a:r>
          </a:p>
        </p:txBody>
      </p:sp>
      <p:grpSp>
        <p:nvGrpSpPr>
          <p:cNvPr id="16" name="decorative circles">
            <a:extLst>
              <a:ext uri="{FF2B5EF4-FFF2-40B4-BE49-F238E27FC236}">
                <a16:creationId xmlns:a16="http://schemas.microsoft.com/office/drawing/2014/main" id="{A5A42520-81F5-4CA6-A7DA-9CD71733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DB3C8F9-1E7D-4D3B-A4BF-F97576E5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B80C13D-6AE8-4D68-9A8B-49B796A67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340680A-5931-4B24-ADEB-7656B70FB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EAF5EEB-C2D5-4D5F-8BF0-0E7961A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482DF8-0B0D-4F32-8416-496960050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Marcador de contenido 4" descr="Escala de tiempo&#10;&#10;Descripción generada automáticamente">
            <a:extLst>
              <a:ext uri="{FF2B5EF4-FFF2-40B4-BE49-F238E27FC236}">
                <a16:creationId xmlns:a16="http://schemas.microsoft.com/office/drawing/2014/main" id="{D80CF1BB-F615-62B7-8ED8-206860B324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17" r="-2" b="-2"/>
          <a:stretch/>
        </p:blipFill>
        <p:spPr>
          <a:xfrm>
            <a:off x="6475068" y="1214970"/>
            <a:ext cx="5716932" cy="5643030"/>
          </a:xfrm>
          <a:custGeom>
            <a:avLst/>
            <a:gdLst/>
            <a:ahLst/>
            <a:cxnLst/>
            <a:rect l="l" t="t" r="r" b="b"/>
            <a:pathLst>
              <a:path w="5716932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2" y="951882"/>
                </a:lnTo>
                <a:lnTo>
                  <a:pt x="5716932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6451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563B4E-F493-29A8-AE6F-7C2C5E8D2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anchor="b">
            <a:normAutofit/>
          </a:bodyPr>
          <a:lstStyle/>
          <a:p>
            <a:r>
              <a:rPr lang="es-ES" sz="4400" dirty="0"/>
              <a:t>Demostración</a:t>
            </a:r>
          </a:p>
        </p:txBody>
      </p:sp>
      <p:grpSp>
        <p:nvGrpSpPr>
          <p:cNvPr id="12" name="Decorative Circles">
            <a:extLst>
              <a:ext uri="{FF2B5EF4-FFF2-40B4-BE49-F238E27FC236}">
                <a16:creationId xmlns:a16="http://schemas.microsoft.com/office/drawing/2014/main" id="{987F35D3-4471-41A7-9706-FE24A934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60448" y="277783"/>
            <a:ext cx="3859883" cy="6048877"/>
            <a:chOff x="7760448" y="277783"/>
            <a:chExt cx="3859883" cy="6048877"/>
          </a:xfrm>
        </p:grpSpPr>
        <p:sp>
          <p:nvSpPr>
            <p:cNvPr id="63" name="Oval 12">
              <a:extLst>
                <a:ext uri="{FF2B5EF4-FFF2-40B4-BE49-F238E27FC236}">
                  <a16:creationId xmlns:a16="http://schemas.microsoft.com/office/drawing/2014/main" id="{7D388CE1-C5A2-4719-9689-CDBC33B37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36682" y="1073408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13">
              <a:extLst>
                <a:ext uri="{FF2B5EF4-FFF2-40B4-BE49-F238E27FC236}">
                  <a16:creationId xmlns:a16="http://schemas.microsoft.com/office/drawing/2014/main" id="{776F4ACB-2D01-4C68-8B84-4EFF49D5A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974097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14">
              <a:extLst>
                <a:ext uri="{FF2B5EF4-FFF2-40B4-BE49-F238E27FC236}">
                  <a16:creationId xmlns:a16="http://schemas.microsoft.com/office/drawing/2014/main" id="{0CA55FCD-AF44-4603-98C6-2AAA74B50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15">
              <a:extLst>
                <a:ext uri="{FF2B5EF4-FFF2-40B4-BE49-F238E27FC236}">
                  <a16:creationId xmlns:a16="http://schemas.microsoft.com/office/drawing/2014/main" id="{D8A24814-648E-46DA-B003-98BC21E523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16">
              <a:extLst>
                <a:ext uri="{FF2B5EF4-FFF2-40B4-BE49-F238E27FC236}">
                  <a16:creationId xmlns:a16="http://schemas.microsoft.com/office/drawing/2014/main" id="{860BD970-FCDF-4C08-ADD4-C4AE0040F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40653" y="277783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17">
              <a:extLst>
                <a:ext uri="{FF2B5EF4-FFF2-40B4-BE49-F238E27FC236}">
                  <a16:creationId xmlns:a16="http://schemas.microsoft.com/office/drawing/2014/main" id="{E14D64AF-533C-447C-ABD3-50BD69C01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38623" y="524416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A555E89-5852-4BE8-A48A-77541F36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10527" y="602088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19">
              <a:extLst>
                <a:ext uri="{FF2B5EF4-FFF2-40B4-BE49-F238E27FC236}">
                  <a16:creationId xmlns:a16="http://schemas.microsoft.com/office/drawing/2014/main" id="{AF392F8B-1F1F-4E40-8362-8736DA375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0819" y="578700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Oval 4">
            <a:extLst>
              <a:ext uri="{FF2B5EF4-FFF2-40B4-BE49-F238E27FC236}">
                <a16:creationId xmlns:a16="http://schemas.microsoft.com/office/drawing/2014/main" id="{3918A720-944F-41E3-B3E0-183B184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2906784"/>
            <a:ext cx="1915316" cy="191531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3">
            <a:extLst>
              <a:ext uri="{FF2B5EF4-FFF2-40B4-BE49-F238E27FC236}">
                <a16:creationId xmlns:a16="http://schemas.microsoft.com/office/drawing/2014/main" id="{E691010F-6249-4E82-9411-B0118E152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5364" y="1363277"/>
            <a:ext cx="3298724" cy="32987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2">
            <a:extLst>
              <a:ext uri="{FF2B5EF4-FFF2-40B4-BE49-F238E27FC236}">
                <a16:creationId xmlns:a16="http://schemas.microsoft.com/office/drawing/2014/main" id="{604A840F-2944-47B5-9906-C9335E329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5769" y="0"/>
            <a:ext cx="2166102" cy="1901189"/>
          </a:xfrm>
          <a:custGeom>
            <a:avLst/>
            <a:gdLst>
              <a:gd name="connsiteX0" fmla="*/ 374769 w 2166102"/>
              <a:gd name="connsiteY0" fmla="*/ 0 h 1901189"/>
              <a:gd name="connsiteX1" fmla="*/ 1791334 w 2166102"/>
              <a:gd name="connsiteY1" fmla="*/ 0 h 1901189"/>
              <a:gd name="connsiteX2" fmla="*/ 1848884 w 2166102"/>
              <a:gd name="connsiteY2" fmla="*/ 52305 h 1901189"/>
              <a:gd name="connsiteX3" fmla="*/ 2166102 w 2166102"/>
              <a:gd name="connsiteY3" fmla="*/ 818138 h 1901189"/>
              <a:gd name="connsiteX4" fmla="*/ 1083051 w 2166102"/>
              <a:gd name="connsiteY4" fmla="*/ 1901189 h 1901189"/>
              <a:gd name="connsiteX5" fmla="*/ 0 w 2166102"/>
              <a:gd name="connsiteY5" fmla="*/ 818138 h 1901189"/>
              <a:gd name="connsiteX6" fmla="*/ 317218 w 2166102"/>
              <a:gd name="connsiteY6" fmla="*/ 52305 h 190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6102" h="1901189">
                <a:moveTo>
                  <a:pt x="374769" y="0"/>
                </a:moveTo>
                <a:lnTo>
                  <a:pt x="1791334" y="0"/>
                </a:lnTo>
                <a:lnTo>
                  <a:pt x="1848884" y="52305"/>
                </a:lnTo>
                <a:cubicBezTo>
                  <a:pt x="2044877" y="248299"/>
                  <a:pt x="2166102" y="519062"/>
                  <a:pt x="2166102" y="818138"/>
                </a:cubicBezTo>
                <a:cubicBezTo>
                  <a:pt x="2166102" y="1416291"/>
                  <a:pt x="1681204" y="1901189"/>
                  <a:pt x="1083051" y="1901189"/>
                </a:cubicBezTo>
                <a:cubicBezTo>
                  <a:pt x="484898" y="1901189"/>
                  <a:pt x="0" y="1416291"/>
                  <a:pt x="0" y="818138"/>
                </a:cubicBezTo>
                <a:cubicBezTo>
                  <a:pt x="0" y="519062"/>
                  <a:pt x="121225" y="248299"/>
                  <a:pt x="317218" y="5230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27">
            <a:extLst>
              <a:ext uri="{FF2B5EF4-FFF2-40B4-BE49-F238E27FC236}">
                <a16:creationId xmlns:a16="http://schemas.microsoft.com/office/drawing/2014/main" id="{F35F5B7A-BE16-4DC5-B01E-41D964779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001" t="21209" r="12288" b="12942"/>
          <a:stretch/>
        </p:blipFill>
        <p:spPr>
          <a:xfrm>
            <a:off x="6603378" y="-8573"/>
            <a:ext cx="2090530" cy="1867581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9C43B7-6938-817C-741A-372D2FC60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428999"/>
            <a:ext cx="4606280" cy="2747963"/>
          </a:xfrm>
        </p:spPr>
        <p:txBody>
          <a:bodyPr anchor="t">
            <a:normAutofit/>
          </a:bodyPr>
          <a:lstStyle/>
          <a:p>
            <a:endParaRPr lang="es-ES" sz="1800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18253A4A-D431-4AB3-85C3-DC6204FCB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3284" y="2920492"/>
            <a:ext cx="1915316" cy="1915316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46841B41-100E-44BE-8CE5-51BAA7D38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72356" y="1357742"/>
            <a:ext cx="3298724" cy="3291813"/>
          </a:xfrm>
          <a:prstGeom prst="rect">
            <a:avLst/>
          </a:prstGeom>
        </p:spPr>
      </p:pic>
      <p:sp>
        <p:nvSpPr>
          <p:cNvPr id="34" name="Oval 1">
            <a:extLst>
              <a:ext uri="{FF2B5EF4-FFF2-40B4-BE49-F238E27FC236}">
                <a16:creationId xmlns:a16="http://schemas.microsoft.com/office/drawing/2014/main" id="{A15A0716-074C-4881-B6EE-78FE255F6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112" y="4778899"/>
            <a:ext cx="2115556" cy="2079100"/>
          </a:xfrm>
          <a:custGeom>
            <a:avLst/>
            <a:gdLst>
              <a:gd name="connsiteX0" fmla="*/ 1224540 w 2115556"/>
              <a:gd name="connsiteY0" fmla="*/ 0 h 2079100"/>
              <a:gd name="connsiteX1" fmla="*/ 2090421 w 2115556"/>
              <a:gd name="connsiteY1" fmla="*/ 358660 h 2079100"/>
              <a:gd name="connsiteX2" fmla="*/ 2115556 w 2115556"/>
              <a:gd name="connsiteY2" fmla="*/ 386315 h 2079100"/>
              <a:gd name="connsiteX3" fmla="*/ 2115556 w 2115556"/>
              <a:gd name="connsiteY3" fmla="*/ 2062765 h 2079100"/>
              <a:gd name="connsiteX4" fmla="*/ 2100710 w 2115556"/>
              <a:gd name="connsiteY4" fmla="*/ 2079100 h 2079100"/>
              <a:gd name="connsiteX5" fmla="*/ 348370 w 2115556"/>
              <a:gd name="connsiteY5" fmla="*/ 2079100 h 2079100"/>
              <a:gd name="connsiteX6" fmla="*/ 279625 w 2115556"/>
              <a:gd name="connsiteY6" fmla="*/ 2003461 h 2079100"/>
              <a:gd name="connsiteX7" fmla="*/ 0 w 2115556"/>
              <a:gd name="connsiteY7" fmla="*/ 1224540 h 2079100"/>
              <a:gd name="connsiteX8" fmla="*/ 1224540 w 2115556"/>
              <a:gd name="connsiteY8" fmla="*/ 0 h 207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5556" h="2079100">
                <a:moveTo>
                  <a:pt x="1224540" y="0"/>
                </a:moveTo>
                <a:cubicBezTo>
                  <a:pt x="1562687" y="0"/>
                  <a:pt x="1868823" y="137062"/>
                  <a:pt x="2090421" y="358660"/>
                </a:cubicBezTo>
                <a:lnTo>
                  <a:pt x="2115556" y="386315"/>
                </a:lnTo>
                <a:lnTo>
                  <a:pt x="2115556" y="2062765"/>
                </a:lnTo>
                <a:lnTo>
                  <a:pt x="2100710" y="2079100"/>
                </a:lnTo>
                <a:lnTo>
                  <a:pt x="348370" y="2079100"/>
                </a:lnTo>
                <a:lnTo>
                  <a:pt x="279625" y="2003461"/>
                </a:lnTo>
                <a:cubicBezTo>
                  <a:pt x="104938" y="1791789"/>
                  <a:pt x="0" y="1520419"/>
                  <a:pt x="0" y="1224540"/>
                </a:cubicBezTo>
                <a:cubicBezTo>
                  <a:pt x="0" y="548245"/>
                  <a:pt x="548245" y="0"/>
                  <a:pt x="122454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EC008E31-0ECB-4307-9C43-952328F7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15517" y="4976322"/>
            <a:ext cx="1876143" cy="187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49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4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45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60" name="Rectangle 29">
            <a:extLst>
              <a:ext uri="{FF2B5EF4-FFF2-40B4-BE49-F238E27FC236}">
                <a16:creationId xmlns:a16="http://schemas.microsoft.com/office/drawing/2014/main" id="{375C00A8-2250-4F87-9F80-E3E80531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5CC528D8-C318-4E44-BB11-0CAE58C2A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B262E1-65E6-D2EB-C369-C99C44A27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1122363"/>
            <a:ext cx="50474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Pantalla de inicio</a:t>
            </a:r>
          </a:p>
        </p:txBody>
      </p:sp>
      <p:grpSp>
        <p:nvGrpSpPr>
          <p:cNvPr id="62" name="decorative circles">
            <a:extLst>
              <a:ext uri="{FF2B5EF4-FFF2-40B4-BE49-F238E27FC236}">
                <a16:creationId xmlns:a16="http://schemas.microsoft.com/office/drawing/2014/main" id="{6F84FFF5-4ABC-42CD-9D4C-9F3AB50FD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63" name="Oval 34">
              <a:extLst>
                <a:ext uri="{FF2B5EF4-FFF2-40B4-BE49-F238E27FC236}">
                  <a16:creationId xmlns:a16="http://schemas.microsoft.com/office/drawing/2014/main" id="{165D367D-2240-48ED-BB65-1221C6EA9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35">
              <a:extLst>
                <a:ext uri="{FF2B5EF4-FFF2-40B4-BE49-F238E27FC236}">
                  <a16:creationId xmlns:a16="http://schemas.microsoft.com/office/drawing/2014/main" id="{3B0EEF61-DBF2-4BF2-9887-F74596FEE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36">
              <a:extLst>
                <a:ext uri="{FF2B5EF4-FFF2-40B4-BE49-F238E27FC236}">
                  <a16:creationId xmlns:a16="http://schemas.microsoft.com/office/drawing/2014/main" id="{3BF84F4A-F257-4091-A50A-DD38D7A15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37">
              <a:extLst>
                <a:ext uri="{FF2B5EF4-FFF2-40B4-BE49-F238E27FC236}">
                  <a16:creationId xmlns:a16="http://schemas.microsoft.com/office/drawing/2014/main" id="{1F2976B4-BD0D-4EBA-928D-2F97FA6BED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38">
              <a:extLst>
                <a:ext uri="{FF2B5EF4-FFF2-40B4-BE49-F238E27FC236}">
                  <a16:creationId xmlns:a16="http://schemas.microsoft.com/office/drawing/2014/main" id="{D29C1743-B3CB-4A6A-9DD6-3E9023B26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Oval 1">
            <a:extLst>
              <a:ext uri="{FF2B5EF4-FFF2-40B4-BE49-F238E27FC236}">
                <a16:creationId xmlns:a16="http://schemas.microsoft.com/office/drawing/2014/main" id="{6FA27A92-E95C-4CE7-A034-1729B3C62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Marcador de contenido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045866B-64F3-D4CE-8DE3-1DF5FC99E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81332" y="2440172"/>
            <a:ext cx="2124274" cy="3793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465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1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375C00A8-2250-4F87-9F80-E3E80531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CC528D8-C318-4E44-BB11-0CAE58C2A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9E2B17-B8C0-9227-14B3-51BF7A75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1122363"/>
            <a:ext cx="50474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Pantalla de registro</a:t>
            </a:r>
          </a:p>
        </p:txBody>
      </p:sp>
      <p:grpSp>
        <p:nvGrpSpPr>
          <p:cNvPr id="52" name="decorative circles">
            <a:extLst>
              <a:ext uri="{FF2B5EF4-FFF2-40B4-BE49-F238E27FC236}">
                <a16:creationId xmlns:a16="http://schemas.microsoft.com/office/drawing/2014/main" id="{6F84FFF5-4ABC-42CD-9D4C-9F3AB50FD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65D367D-2240-48ED-BB65-1221C6EA9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B0EEF61-DBF2-4BF2-9887-F74596FEE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BF84F4A-F257-4091-A50A-DD38D7A15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F2976B4-BD0D-4EBA-928D-2F97FA6BED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29C1743-B3CB-4A6A-9DD6-3E9023B26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Oval 1">
            <a:extLst>
              <a:ext uri="{FF2B5EF4-FFF2-40B4-BE49-F238E27FC236}">
                <a16:creationId xmlns:a16="http://schemas.microsoft.com/office/drawing/2014/main" id="{6FA27A92-E95C-4CE7-A034-1729B3C62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Marcador de contenido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66B3464-4279-EA4A-CC7C-3B73B8551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2365" y="2440172"/>
            <a:ext cx="2162209" cy="3793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701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61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375C00A8-2250-4F87-9F80-E3E80531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CC528D8-C318-4E44-BB11-0CAE58C2A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E22D1E-9E58-8B27-BE01-CC8FE649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1122363"/>
            <a:ext cx="50474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Pantalla de menú principal</a:t>
            </a:r>
          </a:p>
        </p:txBody>
      </p:sp>
      <p:grpSp>
        <p:nvGrpSpPr>
          <p:cNvPr id="82" name="decorative circles">
            <a:extLst>
              <a:ext uri="{FF2B5EF4-FFF2-40B4-BE49-F238E27FC236}">
                <a16:creationId xmlns:a16="http://schemas.microsoft.com/office/drawing/2014/main" id="{6F84FFF5-4ABC-42CD-9D4C-9F3AB50FD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65D367D-2240-48ED-BB65-1221C6EA9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B0EEF61-DBF2-4BF2-9887-F74596FEE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BF84F4A-F257-4091-A50A-DD38D7A15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F2976B4-BD0D-4EBA-928D-2F97FA6BED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D29C1743-B3CB-4A6A-9DD6-3E9023B26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Oval 1">
            <a:extLst>
              <a:ext uri="{FF2B5EF4-FFF2-40B4-BE49-F238E27FC236}">
                <a16:creationId xmlns:a16="http://schemas.microsoft.com/office/drawing/2014/main" id="{6FA27A92-E95C-4CE7-A034-1729B3C62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Marcador de contenido 3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65229F5E-9AF9-4C4C-353D-03870B43B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0815" y="2440172"/>
            <a:ext cx="2105308" cy="3793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6267451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RegularSeedLeftStep">
      <a:dk1>
        <a:srgbClr val="000000"/>
      </a:dk1>
      <a:lt1>
        <a:srgbClr val="FFFFFF"/>
      </a:lt1>
      <a:dk2>
        <a:srgbClr val="203835"/>
      </a:dk2>
      <a:lt2>
        <a:srgbClr val="E8E4E2"/>
      </a:lt2>
      <a:accent1>
        <a:srgbClr val="49A3C7"/>
      </a:accent1>
      <a:accent2>
        <a:srgbClr val="36B1A1"/>
      </a:accent2>
      <a:accent3>
        <a:srgbClr val="43B577"/>
      </a:accent3>
      <a:accent4>
        <a:srgbClr val="37B53C"/>
      </a:accent4>
      <a:accent5>
        <a:srgbClr val="6CB241"/>
      </a:accent5>
      <a:accent6>
        <a:srgbClr val="93AB34"/>
      </a:accent6>
      <a:hlink>
        <a:srgbClr val="BF643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161</Words>
  <Application>Microsoft Office PowerPoint</Application>
  <PresentationFormat>Panorámica</PresentationFormat>
  <Paragraphs>42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AvenirNext LT Pro Medium</vt:lpstr>
      <vt:lpstr>Calibri</vt:lpstr>
      <vt:lpstr>Gill Sans Nova</vt:lpstr>
      <vt:lpstr>ConfettiVTI</vt:lpstr>
      <vt:lpstr>MyBoardGamesApp</vt:lpstr>
      <vt:lpstr>¿Qué es MyBoardGamesApp?</vt:lpstr>
      <vt:lpstr>¿Qué me ofrece MyBoardGamesApp?</vt:lpstr>
      <vt:lpstr>Arquitectura del proyecto</vt:lpstr>
      <vt:lpstr>Metodología de desarrollo</vt:lpstr>
      <vt:lpstr>Demostración</vt:lpstr>
      <vt:lpstr>Pantalla de inicio</vt:lpstr>
      <vt:lpstr>Pantalla de registro</vt:lpstr>
      <vt:lpstr>Pantalla de menú principal</vt:lpstr>
      <vt:lpstr>Pantalla Mi perfil</vt:lpstr>
      <vt:lpstr>Pantalla Mis Juegos</vt:lpstr>
      <vt:lpstr>Pantalla Tutoriales</vt:lpstr>
      <vt:lpstr>Pantalla Contacto</vt:lpstr>
      <vt:lpstr>Futuras mejoras</vt:lpstr>
      <vt:lpstr>    Muchas gracias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MyBoardGamesApp</dc:title>
  <dc:creator>Juanma Barroso</dc:creator>
  <cp:lastModifiedBy>Juanma Barroso</cp:lastModifiedBy>
  <cp:revision>4</cp:revision>
  <dcterms:created xsi:type="dcterms:W3CDTF">2022-05-11T12:09:23Z</dcterms:created>
  <dcterms:modified xsi:type="dcterms:W3CDTF">2022-05-30T10:18:25Z</dcterms:modified>
</cp:coreProperties>
</file>