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Source Code Pro"/>
      <p:regular r:id="rId13"/>
      <p:bold r:id="rId14"/>
      <p:italic r:id="rId15"/>
      <p:boldItalic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SourceCodePr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italic.fntdata"/><Relationship Id="rId14" Type="http://schemas.openxmlformats.org/officeDocument/2006/relationships/font" Target="fonts/SourceCodePro-bold.fntdata"/><Relationship Id="rId17" Type="http://schemas.openxmlformats.org/officeDocument/2006/relationships/font" Target="fonts/Oswald-regular.fntdata"/><Relationship Id="rId16" Type="http://schemas.openxmlformats.org/officeDocument/2006/relationships/font" Target="fonts/SourceCode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522423e39d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522423e39d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522423e39d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522423e39d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522423e39d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522423e39d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522423e39d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522423e39d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522423e39d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522423e39d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522423e39d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522423e39d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5080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Proyecto Programación - BDD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JGBase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Juan Manuel Grau Blasco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 // Herramientas utilizadas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Los programas que he utilizado en este proyecto para realizarlo han sido: NetBeans por una parte para programar y XAMPP (Apache y MySQL) para conectarme a la base de datos en cuestión.</a:t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8975" y="2757000"/>
            <a:ext cx="1884576" cy="2173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1200" y="2576938"/>
            <a:ext cx="3810000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 del proyecto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este proyecto he querido plasmar una base de datos de especies de Pokémon.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Primero iniciamos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con un login, en 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que debemos poner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nuestras credenciales,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también podremos crear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una cuenta:</a:t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3475" y="1893250"/>
            <a:ext cx="5256076" cy="31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 al proyecto pt. 2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Después de haber ingresado con nuestra cuenta nos encontraremos con esta ventana: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En ella podremos realizar las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diferentes consultas para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mostrar los resultados que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queramos con el botón de buscar.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0901" y="1994700"/>
            <a:ext cx="3425650" cy="2878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 al proyecto pt. 3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468825"/>
            <a:ext cx="8520600" cy="35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Podremos filtrar los resultados por nombre, generación, tipos y si es legendario o no.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También tenemos las opciones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de esconder o agregar pokémon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en la lista en cuestión.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(La función de agregar los agregará en la base de datos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mientras que la otra solo esconderá los registros de la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lista mostrada por pantalla).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Estructura de las clases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mi proyecto tengo en total 4 clases, 2 de ellas son del tipo FORM ya que son ventanas interactivas y las otras 2 están llenas de métodos.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Además también tengo una carpeta aparte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con las fotos necesarias para el trabajo.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2725" y="2390700"/>
            <a:ext cx="2779575" cy="222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Conclusión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Ha sido un trabajo muy creativo y me ha gustado poder hacerlo aunque siento que me han faltado unas cosas por hacer o pulir.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