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69" r:id="rId13"/>
    <p:sldId id="267" r:id="rId14"/>
    <p:sldId id="275" r:id="rId15"/>
    <p:sldId id="270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DC48B-F2AE-45AD-BDD9-224195CDF9E8}" v="324" dt="2022-05-05T17:55:4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lagon" userId="c99ffb2e-1eb8-45a9-be1c-1facd4f38ec8" providerId="ADAL" clId="{7ADDC48B-F2AE-45AD-BDD9-224195CDF9E8}"/>
    <pc:docChg chg="undo redo custSel addSld delSld modSld sldOrd">
      <pc:chgData name="Juan Malagon" userId="c99ffb2e-1eb8-45a9-be1c-1facd4f38ec8" providerId="ADAL" clId="{7ADDC48B-F2AE-45AD-BDD9-224195CDF9E8}" dt="2022-05-06T07:30:45.321" v="2070" actId="14100"/>
      <pc:docMkLst>
        <pc:docMk/>
      </pc:docMkLst>
      <pc:sldChg chg="modSp mod">
        <pc:chgData name="Juan Malagon" userId="c99ffb2e-1eb8-45a9-be1c-1facd4f38ec8" providerId="ADAL" clId="{7ADDC48B-F2AE-45AD-BDD9-224195CDF9E8}" dt="2022-05-06T07:26:19.362" v="2069" actId="6549"/>
        <pc:sldMkLst>
          <pc:docMk/>
          <pc:sldMk cId="3242356668" sldId="256"/>
        </pc:sldMkLst>
        <pc:spChg chg="mod">
          <ac:chgData name="Juan Malagon" userId="c99ffb2e-1eb8-45a9-be1c-1facd4f38ec8" providerId="ADAL" clId="{7ADDC48B-F2AE-45AD-BDD9-224195CDF9E8}" dt="2022-04-12T12:36:20.369" v="15" actId="20577"/>
          <ac:spMkLst>
            <pc:docMk/>
            <pc:sldMk cId="3242356668" sldId="256"/>
            <ac:spMk id="2" creationId="{98B4904A-C16D-44BD-AA13-ECEE7036860B}"/>
          </ac:spMkLst>
        </pc:spChg>
        <pc:spChg chg="mod">
          <ac:chgData name="Juan Malagon" userId="c99ffb2e-1eb8-45a9-be1c-1facd4f38ec8" providerId="ADAL" clId="{7ADDC48B-F2AE-45AD-BDD9-224195CDF9E8}" dt="2022-05-06T07:26:19.362" v="2069" actId="6549"/>
          <ac:spMkLst>
            <pc:docMk/>
            <pc:sldMk cId="3242356668" sldId="256"/>
            <ac:spMk id="3" creationId="{2E1840D2-86A9-4424-86B7-59DBF1B04500}"/>
          </ac:spMkLst>
        </pc:spChg>
      </pc:sldChg>
      <pc:sldChg chg="addSp delSp modSp new del mod">
        <pc:chgData name="Juan Malagon" userId="c99ffb2e-1eb8-45a9-be1c-1facd4f38ec8" providerId="ADAL" clId="{7ADDC48B-F2AE-45AD-BDD9-224195CDF9E8}" dt="2022-04-13T11:06:00.947" v="807" actId="47"/>
        <pc:sldMkLst>
          <pc:docMk/>
          <pc:sldMk cId="1140287467" sldId="257"/>
        </pc:sldMkLst>
        <pc:spChg chg="mod">
          <ac:chgData name="Juan Malagon" userId="c99ffb2e-1eb8-45a9-be1c-1facd4f38ec8" providerId="ADAL" clId="{7ADDC48B-F2AE-45AD-BDD9-224195CDF9E8}" dt="2022-04-12T12:41:34.491" v="90" actId="20577"/>
          <ac:spMkLst>
            <pc:docMk/>
            <pc:sldMk cId="1140287467" sldId="257"/>
            <ac:spMk id="2" creationId="{5AC9F3AE-23E7-4A83-9C9D-F1C45BCF5312}"/>
          </ac:spMkLst>
        </pc:spChg>
        <pc:spChg chg="del">
          <ac:chgData name="Juan Malagon" userId="c99ffb2e-1eb8-45a9-be1c-1facd4f38ec8" providerId="ADAL" clId="{7ADDC48B-F2AE-45AD-BDD9-224195CDF9E8}" dt="2022-04-12T12:37:54.017" v="41"/>
          <ac:spMkLst>
            <pc:docMk/>
            <pc:sldMk cId="1140287467" sldId="257"/>
            <ac:spMk id="3" creationId="{7DEB50B3-2BDE-452F-8425-FC550E769DBB}"/>
          </ac:spMkLst>
        </pc:spChg>
        <pc:spChg chg="add mod">
          <ac:chgData name="Juan Malagon" userId="c99ffb2e-1eb8-45a9-be1c-1facd4f38ec8" providerId="ADAL" clId="{7ADDC48B-F2AE-45AD-BDD9-224195CDF9E8}" dt="2022-04-12T12:49:31.304" v="122" actId="1076"/>
          <ac:spMkLst>
            <pc:docMk/>
            <pc:sldMk cId="1140287467" sldId="257"/>
            <ac:spMk id="6" creationId="{431B41DD-12D5-4371-BB21-8CD19689819B}"/>
          </ac:spMkLst>
        </pc:spChg>
        <pc:picChg chg="add mod">
          <ac:chgData name="Juan Malagon" userId="c99ffb2e-1eb8-45a9-be1c-1facd4f38ec8" providerId="ADAL" clId="{7ADDC48B-F2AE-45AD-BDD9-224195CDF9E8}" dt="2022-04-12T12:49:36.286" v="123" actId="1076"/>
          <ac:picMkLst>
            <pc:docMk/>
            <pc:sldMk cId="1140287467" sldId="257"/>
            <ac:picMk id="5" creationId="{BB35D5D7-75D8-48F2-8972-0DB888D56537}"/>
          </ac:picMkLst>
        </pc:picChg>
      </pc:sldChg>
      <pc:sldChg chg="addSp delSp modSp new del mod">
        <pc:chgData name="Juan Malagon" userId="c99ffb2e-1eb8-45a9-be1c-1facd4f38ec8" providerId="ADAL" clId="{7ADDC48B-F2AE-45AD-BDD9-224195CDF9E8}" dt="2022-04-13T11:06:01.857" v="808" actId="47"/>
        <pc:sldMkLst>
          <pc:docMk/>
          <pc:sldMk cId="3792140631" sldId="258"/>
        </pc:sldMkLst>
        <pc:spChg chg="mod">
          <ac:chgData name="Juan Malagon" userId="c99ffb2e-1eb8-45a9-be1c-1facd4f38ec8" providerId="ADAL" clId="{7ADDC48B-F2AE-45AD-BDD9-224195CDF9E8}" dt="2022-04-12T13:17:11.090" v="164" actId="20577"/>
          <ac:spMkLst>
            <pc:docMk/>
            <pc:sldMk cId="3792140631" sldId="258"/>
            <ac:spMk id="2" creationId="{AE4932BD-AB47-4F07-ABB3-1CCECE70DA23}"/>
          </ac:spMkLst>
        </pc:spChg>
        <pc:spChg chg="add del mod">
          <ac:chgData name="Juan Malagon" userId="c99ffb2e-1eb8-45a9-be1c-1facd4f38ec8" providerId="ADAL" clId="{7ADDC48B-F2AE-45AD-BDD9-224195CDF9E8}" dt="2022-04-12T12:50:26.730" v="146" actId="20577"/>
          <ac:spMkLst>
            <pc:docMk/>
            <pc:sldMk cId="3792140631" sldId="258"/>
            <ac:spMk id="3" creationId="{5D995897-857A-4310-8818-6714787A83E3}"/>
          </ac:spMkLst>
        </pc:spChg>
        <pc:spChg chg="add del mod">
          <ac:chgData name="Juan Malagon" userId="c99ffb2e-1eb8-45a9-be1c-1facd4f38ec8" providerId="ADAL" clId="{7ADDC48B-F2AE-45AD-BDD9-224195CDF9E8}" dt="2022-04-12T12:49:43.689" v="125"/>
          <ac:spMkLst>
            <pc:docMk/>
            <pc:sldMk cId="3792140631" sldId="258"/>
            <ac:spMk id="4" creationId="{74A94326-21D1-4E12-A55E-3FD6BF26CCFA}"/>
          </ac:spMkLst>
        </pc:spChg>
        <pc:spChg chg="add del mod">
          <ac:chgData name="Juan Malagon" userId="c99ffb2e-1eb8-45a9-be1c-1facd4f38ec8" providerId="ADAL" clId="{7ADDC48B-F2AE-45AD-BDD9-224195CDF9E8}" dt="2022-04-12T12:49:48.019" v="129"/>
          <ac:spMkLst>
            <pc:docMk/>
            <pc:sldMk cId="3792140631" sldId="258"/>
            <ac:spMk id="5" creationId="{58798D07-5323-4260-837B-AEF6B1A9EF2E}"/>
          </ac:spMkLst>
        </pc:spChg>
      </pc:sldChg>
      <pc:sldChg chg="addSp modSp new mod ord">
        <pc:chgData name="Juan Malagon" userId="c99ffb2e-1eb8-45a9-be1c-1facd4f38ec8" providerId="ADAL" clId="{7ADDC48B-F2AE-45AD-BDD9-224195CDF9E8}" dt="2022-04-12T18:44:11.653" v="635" actId="20577"/>
        <pc:sldMkLst>
          <pc:docMk/>
          <pc:sldMk cId="2772999683" sldId="259"/>
        </pc:sldMkLst>
        <pc:spChg chg="mod">
          <ac:chgData name="Juan Malagon" userId="c99ffb2e-1eb8-45a9-be1c-1facd4f38ec8" providerId="ADAL" clId="{7ADDC48B-F2AE-45AD-BDD9-224195CDF9E8}" dt="2022-04-12T18:44:11.653" v="635" actId="20577"/>
          <ac:spMkLst>
            <pc:docMk/>
            <pc:sldMk cId="2772999683" sldId="259"/>
            <ac:spMk id="2" creationId="{2586026F-EC6B-4D24-8265-800FEF475DEA}"/>
          </ac:spMkLst>
        </pc:spChg>
        <pc:spChg chg="mod">
          <ac:chgData name="Juan Malagon" userId="c99ffb2e-1eb8-45a9-be1c-1facd4f38ec8" providerId="ADAL" clId="{7ADDC48B-F2AE-45AD-BDD9-224195CDF9E8}" dt="2022-04-12T13:17:58.059" v="166"/>
          <ac:spMkLst>
            <pc:docMk/>
            <pc:sldMk cId="2772999683" sldId="259"/>
            <ac:spMk id="3" creationId="{CC1FC3CA-012A-4D00-81B0-7CAA24969216}"/>
          </ac:spMkLst>
        </pc:spChg>
        <pc:spChg chg="mod">
          <ac:chgData name="Juan Malagon" userId="c99ffb2e-1eb8-45a9-be1c-1facd4f38ec8" providerId="ADAL" clId="{7ADDC48B-F2AE-45AD-BDD9-224195CDF9E8}" dt="2022-04-12T15:30:23.038" v="374" actId="404"/>
          <ac:spMkLst>
            <pc:docMk/>
            <pc:sldMk cId="2772999683" sldId="259"/>
            <ac:spMk id="4" creationId="{B04190AA-D232-4B18-8005-8AAA9E50404C}"/>
          </ac:spMkLst>
        </pc:spChg>
        <pc:spChg chg="mod">
          <ac:chgData name="Juan Malagon" userId="c99ffb2e-1eb8-45a9-be1c-1facd4f38ec8" providerId="ADAL" clId="{7ADDC48B-F2AE-45AD-BDD9-224195CDF9E8}" dt="2022-04-12T13:18:09.659" v="167"/>
          <ac:spMkLst>
            <pc:docMk/>
            <pc:sldMk cId="2772999683" sldId="259"/>
            <ac:spMk id="5" creationId="{28427525-7209-409E-BBDA-749153593632}"/>
          </ac:spMkLst>
        </pc:spChg>
        <pc:spChg chg="mod">
          <ac:chgData name="Juan Malagon" userId="c99ffb2e-1eb8-45a9-be1c-1facd4f38ec8" providerId="ADAL" clId="{7ADDC48B-F2AE-45AD-BDD9-224195CDF9E8}" dt="2022-04-12T15:30:29.073" v="375" actId="404"/>
          <ac:spMkLst>
            <pc:docMk/>
            <pc:sldMk cId="2772999683" sldId="259"/>
            <ac:spMk id="6" creationId="{B5538F69-CB59-4D6E-AC2C-14BF863D28BB}"/>
          </ac:spMkLst>
        </pc:spChg>
        <pc:picChg chg="add mod modCrop">
          <ac:chgData name="Juan Malagon" userId="c99ffb2e-1eb8-45a9-be1c-1facd4f38ec8" providerId="ADAL" clId="{7ADDC48B-F2AE-45AD-BDD9-224195CDF9E8}" dt="2022-04-12T17:39:10.973" v="463" actId="1076"/>
          <ac:picMkLst>
            <pc:docMk/>
            <pc:sldMk cId="2772999683" sldId="259"/>
            <ac:picMk id="7" creationId="{407C1A06-C393-4591-96EC-FD8BCCC79876}"/>
          </ac:picMkLst>
        </pc:picChg>
        <pc:picChg chg="add mod">
          <ac:chgData name="Juan Malagon" userId="c99ffb2e-1eb8-45a9-be1c-1facd4f38ec8" providerId="ADAL" clId="{7ADDC48B-F2AE-45AD-BDD9-224195CDF9E8}" dt="2022-04-12T15:30:34.788" v="376" actId="1076"/>
          <ac:picMkLst>
            <pc:docMk/>
            <pc:sldMk cId="2772999683" sldId="259"/>
            <ac:picMk id="9" creationId="{BC52E52D-1BAE-4E70-A2AC-6F94C6629002}"/>
          </ac:picMkLst>
        </pc:picChg>
        <pc:picChg chg="add mod modCrop">
          <ac:chgData name="Juan Malagon" userId="c99ffb2e-1eb8-45a9-be1c-1facd4f38ec8" providerId="ADAL" clId="{7ADDC48B-F2AE-45AD-BDD9-224195CDF9E8}" dt="2022-04-12T17:38:59.070" v="460" actId="1076"/>
          <ac:picMkLst>
            <pc:docMk/>
            <pc:sldMk cId="2772999683" sldId="259"/>
            <ac:picMk id="10" creationId="{53CD22CA-A92F-4B49-B00E-DF0B287709B3}"/>
          </ac:picMkLst>
        </pc:picChg>
      </pc:sldChg>
      <pc:sldChg chg="modSp new mod">
        <pc:chgData name="Juan Malagon" userId="c99ffb2e-1eb8-45a9-be1c-1facd4f38ec8" providerId="ADAL" clId="{7ADDC48B-F2AE-45AD-BDD9-224195CDF9E8}" dt="2022-05-05T12:42:32.960" v="1413"/>
        <pc:sldMkLst>
          <pc:docMk/>
          <pc:sldMk cId="4014315905" sldId="260"/>
        </pc:sldMkLst>
        <pc:spChg chg="mod">
          <ac:chgData name="Juan Malagon" userId="c99ffb2e-1eb8-45a9-be1c-1facd4f38ec8" providerId="ADAL" clId="{7ADDC48B-F2AE-45AD-BDD9-224195CDF9E8}" dt="2022-04-12T13:22:49.120" v="276" actId="20577"/>
          <ac:spMkLst>
            <pc:docMk/>
            <pc:sldMk cId="4014315905" sldId="260"/>
            <ac:spMk id="2" creationId="{5DEE2E23-9D71-4C0E-9522-642DF35DAFC0}"/>
          </ac:spMkLst>
        </pc:spChg>
        <pc:spChg chg="mod">
          <ac:chgData name="Juan Malagon" userId="c99ffb2e-1eb8-45a9-be1c-1facd4f38ec8" providerId="ADAL" clId="{7ADDC48B-F2AE-45AD-BDD9-224195CDF9E8}" dt="2022-05-05T12:42:32.960" v="1413"/>
          <ac:spMkLst>
            <pc:docMk/>
            <pc:sldMk cId="4014315905" sldId="260"/>
            <ac:spMk id="3" creationId="{F4AA3FEE-1DD5-4599-9C35-91C09645A54C}"/>
          </ac:spMkLst>
        </pc:spChg>
      </pc:sldChg>
      <pc:sldChg chg="addSp delSp modSp new mod">
        <pc:chgData name="Juan Malagon" userId="c99ffb2e-1eb8-45a9-be1c-1facd4f38ec8" providerId="ADAL" clId="{7ADDC48B-F2AE-45AD-BDD9-224195CDF9E8}" dt="2022-04-12T18:34:21.568" v="621" actId="1076"/>
        <pc:sldMkLst>
          <pc:docMk/>
          <pc:sldMk cId="1983543195" sldId="261"/>
        </pc:sldMkLst>
        <pc:spChg chg="mod">
          <ac:chgData name="Juan Malagon" userId="c99ffb2e-1eb8-45a9-be1c-1facd4f38ec8" providerId="ADAL" clId="{7ADDC48B-F2AE-45AD-BDD9-224195CDF9E8}" dt="2022-04-12T17:37:55.156" v="449" actId="20577"/>
          <ac:spMkLst>
            <pc:docMk/>
            <pc:sldMk cId="1983543195" sldId="261"/>
            <ac:spMk id="2" creationId="{CB45E315-DBCE-498B-AAF9-034B3AF4B324}"/>
          </ac:spMkLst>
        </pc:spChg>
        <pc:spChg chg="del">
          <ac:chgData name="Juan Malagon" userId="c99ffb2e-1eb8-45a9-be1c-1facd4f38ec8" providerId="ADAL" clId="{7ADDC48B-F2AE-45AD-BDD9-224195CDF9E8}" dt="2022-04-12T17:22:26.596" v="382"/>
          <ac:spMkLst>
            <pc:docMk/>
            <pc:sldMk cId="1983543195" sldId="261"/>
            <ac:spMk id="3" creationId="{F5E03889-FF16-4A68-903D-D4741DD8F945}"/>
          </ac:spMkLst>
        </pc:spChg>
        <pc:spChg chg="del">
          <ac:chgData name="Juan Malagon" userId="c99ffb2e-1eb8-45a9-be1c-1facd4f38ec8" providerId="ADAL" clId="{7ADDC48B-F2AE-45AD-BDD9-224195CDF9E8}" dt="2022-04-12T17:25:14.834" v="386"/>
          <ac:spMkLst>
            <pc:docMk/>
            <pc:sldMk cId="1983543195" sldId="261"/>
            <ac:spMk id="4" creationId="{8BCA811A-98E7-4AF9-B77E-ABFE6618E78B}"/>
          </ac:spMkLst>
        </pc:spChg>
        <pc:spChg chg="add mod">
          <ac:chgData name="Juan Malagon" userId="c99ffb2e-1eb8-45a9-be1c-1facd4f38ec8" providerId="ADAL" clId="{7ADDC48B-F2AE-45AD-BDD9-224195CDF9E8}" dt="2022-04-12T17:46:45.527" v="528" actId="20577"/>
          <ac:spMkLst>
            <pc:docMk/>
            <pc:sldMk cId="1983543195" sldId="261"/>
            <ac:spMk id="9" creationId="{C10CDFA8-2817-4AB4-9A3A-0D71151B4CF6}"/>
          </ac:spMkLst>
        </pc:spChg>
        <pc:spChg chg="add mod">
          <ac:chgData name="Juan Malagon" userId="c99ffb2e-1eb8-45a9-be1c-1facd4f38ec8" providerId="ADAL" clId="{7ADDC48B-F2AE-45AD-BDD9-224195CDF9E8}" dt="2022-04-12T18:31:03.287" v="547"/>
          <ac:spMkLst>
            <pc:docMk/>
            <pc:sldMk cId="1983543195" sldId="261"/>
            <ac:spMk id="12" creationId="{2C12DD82-30F2-4D72-B9F1-22ECEFE8CF2A}"/>
          </ac:spMkLst>
        </pc:spChg>
        <pc:spChg chg="add mod">
          <ac:chgData name="Juan Malagon" userId="c99ffb2e-1eb8-45a9-be1c-1facd4f38ec8" providerId="ADAL" clId="{7ADDC48B-F2AE-45AD-BDD9-224195CDF9E8}" dt="2022-04-12T18:34:21.568" v="621" actId="1076"/>
          <ac:spMkLst>
            <pc:docMk/>
            <pc:sldMk cId="1983543195" sldId="261"/>
            <ac:spMk id="18" creationId="{A650A4CD-D460-46CB-9BDD-6C43D61CDD11}"/>
          </ac:spMkLst>
        </pc:spChg>
        <pc:spChg chg="add del">
          <ac:chgData name="Juan Malagon" userId="c99ffb2e-1eb8-45a9-be1c-1facd4f38ec8" providerId="ADAL" clId="{7ADDC48B-F2AE-45AD-BDD9-224195CDF9E8}" dt="2022-04-12T17:46:06.969" v="510"/>
          <ac:spMkLst>
            <pc:docMk/>
            <pc:sldMk cId="1983543195" sldId="261"/>
            <ac:spMk id="19" creationId="{38A3C307-A1FA-4464-8856-DF6434888895}"/>
          </ac:spMkLst>
        </pc:spChg>
        <pc:spChg chg="add del">
          <ac:chgData name="Juan Malagon" userId="c99ffb2e-1eb8-45a9-be1c-1facd4f38ec8" providerId="ADAL" clId="{7ADDC48B-F2AE-45AD-BDD9-224195CDF9E8}" dt="2022-04-12T17:46:06.969" v="510"/>
          <ac:spMkLst>
            <pc:docMk/>
            <pc:sldMk cId="1983543195" sldId="261"/>
            <ac:spMk id="20" creationId="{501F981A-41FC-49AB-B774-DCB6634ADD84}"/>
          </ac:spMkLst>
        </pc:spChg>
        <pc:spChg chg="add mod">
          <ac:chgData name="Juan Malagon" userId="c99ffb2e-1eb8-45a9-be1c-1facd4f38ec8" providerId="ADAL" clId="{7ADDC48B-F2AE-45AD-BDD9-224195CDF9E8}" dt="2022-04-12T18:33:40.297" v="620" actId="1076"/>
          <ac:spMkLst>
            <pc:docMk/>
            <pc:sldMk cId="1983543195" sldId="261"/>
            <ac:spMk id="22" creationId="{7E8E3C3E-2A9F-4054-BB0C-68874F964BCE}"/>
          </ac:spMkLst>
        </pc:spChg>
        <pc:picChg chg="add mod modCrop">
          <ac:chgData name="Juan Malagon" userId="c99ffb2e-1eb8-45a9-be1c-1facd4f38ec8" providerId="ADAL" clId="{7ADDC48B-F2AE-45AD-BDD9-224195CDF9E8}" dt="2022-04-12T18:32:24.305" v="580" actId="732"/>
          <ac:picMkLst>
            <pc:docMk/>
            <pc:sldMk cId="1983543195" sldId="261"/>
            <ac:picMk id="6" creationId="{EBD54F4B-A6F5-4687-A793-7597CA075E49}"/>
          </ac:picMkLst>
        </pc:picChg>
        <pc:picChg chg="add mod">
          <ac:chgData name="Juan Malagon" userId="c99ffb2e-1eb8-45a9-be1c-1facd4f38ec8" providerId="ADAL" clId="{7ADDC48B-F2AE-45AD-BDD9-224195CDF9E8}" dt="2022-04-12T17:41:02.134" v="492" actId="1076"/>
          <ac:picMkLst>
            <pc:docMk/>
            <pc:sldMk cId="1983543195" sldId="261"/>
            <ac:picMk id="8" creationId="{EEBC08F4-403B-4E74-864B-6697A28EBB2A}"/>
          </ac:picMkLst>
        </pc:picChg>
        <pc:cxnChg chg="add mod">
          <ac:chgData name="Juan Malagon" userId="c99ffb2e-1eb8-45a9-be1c-1facd4f38ec8" providerId="ADAL" clId="{7ADDC48B-F2AE-45AD-BDD9-224195CDF9E8}" dt="2022-04-12T18:32:24.305" v="580" actId="732"/>
          <ac:cxnSpMkLst>
            <pc:docMk/>
            <pc:sldMk cId="1983543195" sldId="261"/>
            <ac:cxnSpMk id="11" creationId="{474CBA86-1859-4213-997C-1A3F47094E6F}"/>
          </ac:cxnSpMkLst>
        </pc:cxnChg>
      </pc:sldChg>
      <pc:sldChg chg="addSp delSp modSp new mod">
        <pc:chgData name="Juan Malagon" userId="c99ffb2e-1eb8-45a9-be1c-1facd4f38ec8" providerId="ADAL" clId="{7ADDC48B-F2AE-45AD-BDD9-224195CDF9E8}" dt="2022-04-13T13:42:19.505" v="920" actId="20577"/>
        <pc:sldMkLst>
          <pc:docMk/>
          <pc:sldMk cId="2820774691" sldId="262"/>
        </pc:sldMkLst>
        <pc:spChg chg="mod">
          <ac:chgData name="Juan Malagon" userId="c99ffb2e-1eb8-45a9-be1c-1facd4f38ec8" providerId="ADAL" clId="{7ADDC48B-F2AE-45AD-BDD9-224195CDF9E8}" dt="2022-04-12T18:50:06.792" v="679" actId="20577"/>
          <ac:spMkLst>
            <pc:docMk/>
            <pc:sldMk cId="2820774691" sldId="262"/>
            <ac:spMk id="2" creationId="{7C632EA1-744C-4A64-A6CF-72910A4CE990}"/>
          </ac:spMkLst>
        </pc:spChg>
        <pc:spChg chg="add del">
          <ac:chgData name="Juan Malagon" userId="c99ffb2e-1eb8-45a9-be1c-1facd4f38ec8" providerId="ADAL" clId="{7ADDC48B-F2AE-45AD-BDD9-224195CDF9E8}" dt="2022-04-12T18:43:23.923" v="625"/>
          <ac:spMkLst>
            <pc:docMk/>
            <pc:sldMk cId="2820774691" sldId="262"/>
            <ac:spMk id="3" creationId="{54E7BFA7-6233-4B0E-8039-37F2BA7EBC1D}"/>
          </ac:spMkLst>
        </pc:spChg>
        <pc:spChg chg="mod">
          <ac:chgData name="Juan Malagon" userId="c99ffb2e-1eb8-45a9-be1c-1facd4f38ec8" providerId="ADAL" clId="{7ADDC48B-F2AE-45AD-BDD9-224195CDF9E8}" dt="2022-04-13T13:42:19.505" v="920" actId="20577"/>
          <ac:spMkLst>
            <pc:docMk/>
            <pc:sldMk cId="2820774691" sldId="262"/>
            <ac:spMk id="4" creationId="{107004E4-77B0-4A48-99AB-00601196F9EF}"/>
          </ac:spMkLst>
        </pc:spChg>
        <pc:picChg chg="add del mod">
          <ac:chgData name="Juan Malagon" userId="c99ffb2e-1eb8-45a9-be1c-1facd4f38ec8" providerId="ADAL" clId="{7ADDC48B-F2AE-45AD-BDD9-224195CDF9E8}" dt="2022-04-12T18:43:07.897" v="624"/>
          <ac:picMkLst>
            <pc:docMk/>
            <pc:sldMk cId="2820774691" sldId="262"/>
            <ac:picMk id="6" creationId="{F8686B20-7FB0-4BFA-A7A9-990F7283388D}"/>
          </ac:picMkLst>
        </pc:picChg>
        <pc:picChg chg="add mod">
          <ac:chgData name="Juan Malagon" userId="c99ffb2e-1eb8-45a9-be1c-1facd4f38ec8" providerId="ADAL" clId="{7ADDC48B-F2AE-45AD-BDD9-224195CDF9E8}" dt="2022-04-12T18:43:25.807" v="627" actId="962"/>
          <ac:picMkLst>
            <pc:docMk/>
            <pc:sldMk cId="2820774691" sldId="262"/>
            <ac:picMk id="8" creationId="{6A5501B8-658F-47F0-948F-6D6B4B0DA728}"/>
          </ac:picMkLst>
        </pc:picChg>
      </pc:sldChg>
      <pc:sldChg chg="addSp delSp modSp new mod">
        <pc:chgData name="Juan Malagon" userId="c99ffb2e-1eb8-45a9-be1c-1facd4f38ec8" providerId="ADAL" clId="{7ADDC48B-F2AE-45AD-BDD9-224195CDF9E8}" dt="2022-04-13T13:42:39.710" v="937" actId="6549"/>
        <pc:sldMkLst>
          <pc:docMk/>
          <pc:sldMk cId="1758166223" sldId="263"/>
        </pc:sldMkLst>
        <pc:spChg chg="mod">
          <ac:chgData name="Juan Malagon" userId="c99ffb2e-1eb8-45a9-be1c-1facd4f38ec8" providerId="ADAL" clId="{7ADDC48B-F2AE-45AD-BDD9-224195CDF9E8}" dt="2022-04-12T18:49:49.936" v="677" actId="20577"/>
          <ac:spMkLst>
            <pc:docMk/>
            <pc:sldMk cId="1758166223" sldId="263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44:40.201" v="636"/>
          <ac:spMkLst>
            <pc:docMk/>
            <pc:sldMk cId="1758166223" sldId="263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4-13T13:42:39.710" v="937" actId="6549"/>
          <ac:spMkLst>
            <pc:docMk/>
            <pc:sldMk cId="1758166223" sldId="263"/>
            <ac:spMk id="4" creationId="{A1C4BA58-82BB-477B-A097-A9F72DAC3FEB}"/>
          </ac:spMkLst>
        </pc:spChg>
        <pc:picChg chg="add mod">
          <ac:chgData name="Juan Malagon" userId="c99ffb2e-1eb8-45a9-be1c-1facd4f38ec8" providerId="ADAL" clId="{7ADDC48B-F2AE-45AD-BDD9-224195CDF9E8}" dt="2022-04-12T18:44:41.702" v="638" actId="962"/>
          <ac:picMkLst>
            <pc:docMk/>
            <pc:sldMk cId="1758166223" sldId="263"/>
            <ac:picMk id="6" creationId="{9F488C22-600E-47D3-AEB1-ED4989FE68B0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5:24:36.015" v="1525" actId="20577"/>
        <pc:sldMkLst>
          <pc:docMk/>
          <pc:sldMk cId="3176336890" sldId="264"/>
        </pc:sldMkLst>
        <pc:spChg chg="mod">
          <ac:chgData name="Juan Malagon" userId="c99ffb2e-1eb8-45a9-be1c-1facd4f38ec8" providerId="ADAL" clId="{7ADDC48B-F2AE-45AD-BDD9-224195CDF9E8}" dt="2022-04-12T18:49:36.773" v="675" actId="27636"/>
          <ac:spMkLst>
            <pc:docMk/>
            <pc:sldMk cId="3176336890" sldId="264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44:58.906" v="639"/>
          <ac:spMkLst>
            <pc:docMk/>
            <pc:sldMk cId="3176336890" sldId="264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5:24:36.015" v="1525" actId="20577"/>
          <ac:spMkLst>
            <pc:docMk/>
            <pc:sldMk cId="3176336890" sldId="264"/>
            <ac:spMk id="4" creationId="{A1C4BA58-82BB-477B-A097-A9F72DAC3FEB}"/>
          </ac:spMkLst>
        </pc:spChg>
        <pc:picChg chg="add mod">
          <ac:chgData name="Juan Malagon" userId="c99ffb2e-1eb8-45a9-be1c-1facd4f38ec8" providerId="ADAL" clId="{7ADDC48B-F2AE-45AD-BDD9-224195CDF9E8}" dt="2022-04-12T18:45:00.354" v="641" actId="962"/>
          <ac:picMkLst>
            <pc:docMk/>
            <pc:sldMk cId="3176336890" sldId="264"/>
            <ac:picMk id="6" creationId="{000BE3EC-3AE8-4077-BEAD-934645E95C56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5:29:45.447" v="1618" actId="20577"/>
        <pc:sldMkLst>
          <pc:docMk/>
          <pc:sldMk cId="2423666729" sldId="265"/>
        </pc:sldMkLst>
        <pc:spChg chg="mod">
          <ac:chgData name="Juan Malagon" userId="c99ffb2e-1eb8-45a9-be1c-1facd4f38ec8" providerId="ADAL" clId="{7ADDC48B-F2AE-45AD-BDD9-224195CDF9E8}" dt="2022-04-12T18:49:17.219" v="671" actId="20577"/>
          <ac:spMkLst>
            <pc:docMk/>
            <pc:sldMk cId="2423666729" sldId="265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45:16.989" v="642"/>
          <ac:spMkLst>
            <pc:docMk/>
            <pc:sldMk cId="2423666729" sldId="265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5:29:45.447" v="1618" actId="20577"/>
          <ac:spMkLst>
            <pc:docMk/>
            <pc:sldMk cId="2423666729" sldId="265"/>
            <ac:spMk id="4" creationId="{A1C4BA58-82BB-477B-A097-A9F72DAC3FEB}"/>
          </ac:spMkLst>
        </pc:spChg>
        <pc:picChg chg="add mod">
          <ac:chgData name="Juan Malagon" userId="c99ffb2e-1eb8-45a9-be1c-1facd4f38ec8" providerId="ADAL" clId="{7ADDC48B-F2AE-45AD-BDD9-224195CDF9E8}" dt="2022-04-12T18:45:18.666" v="643" actId="27614"/>
          <ac:picMkLst>
            <pc:docMk/>
            <pc:sldMk cId="2423666729" sldId="265"/>
            <ac:picMk id="6" creationId="{9AE1892B-91F4-47F4-A682-1671F749698C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6:22:53.549" v="1647"/>
        <pc:sldMkLst>
          <pc:docMk/>
          <pc:sldMk cId="1598040939" sldId="266"/>
        </pc:sldMkLst>
        <pc:spChg chg="mod">
          <ac:chgData name="Juan Malagon" userId="c99ffb2e-1eb8-45a9-be1c-1facd4f38ec8" providerId="ADAL" clId="{7ADDC48B-F2AE-45AD-BDD9-224195CDF9E8}" dt="2022-05-05T16:22:53.549" v="1647"/>
          <ac:spMkLst>
            <pc:docMk/>
            <pc:sldMk cId="1598040939" sldId="266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45:58.073" v="647"/>
          <ac:spMkLst>
            <pc:docMk/>
            <pc:sldMk cId="1598040939" sldId="266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5:40:27.051" v="1625"/>
          <ac:spMkLst>
            <pc:docMk/>
            <pc:sldMk cId="1598040939" sldId="266"/>
            <ac:spMk id="4" creationId="{A1C4BA58-82BB-477B-A097-A9F72DAC3FEB}"/>
          </ac:spMkLst>
        </pc:spChg>
        <pc:picChg chg="add mod">
          <ac:chgData name="Juan Malagon" userId="c99ffb2e-1eb8-45a9-be1c-1facd4f38ec8" providerId="ADAL" clId="{7ADDC48B-F2AE-45AD-BDD9-224195CDF9E8}" dt="2022-04-12T18:45:59.968" v="649" actId="962"/>
          <ac:picMkLst>
            <pc:docMk/>
            <pc:sldMk cId="1598040939" sldId="266"/>
            <ac:picMk id="6" creationId="{C501EDC9-1BCC-4DEC-AC69-BB79D79854D3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6:53:34.893" v="1808" actId="20577"/>
        <pc:sldMkLst>
          <pc:docMk/>
          <pc:sldMk cId="430299498" sldId="267"/>
        </pc:sldMkLst>
        <pc:spChg chg="mod">
          <ac:chgData name="Juan Malagon" userId="c99ffb2e-1eb8-45a9-be1c-1facd4f38ec8" providerId="ADAL" clId="{7ADDC48B-F2AE-45AD-BDD9-224195CDF9E8}" dt="2022-04-12T18:54:57.295" v="684" actId="20577"/>
          <ac:spMkLst>
            <pc:docMk/>
            <pc:sldMk cId="430299498" sldId="267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51:45.779" v="680"/>
          <ac:spMkLst>
            <pc:docMk/>
            <pc:sldMk cId="430299498" sldId="267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6:53:34.893" v="1808" actId="20577"/>
          <ac:spMkLst>
            <pc:docMk/>
            <pc:sldMk cId="430299498" sldId="267"/>
            <ac:spMk id="4" creationId="{A1C4BA58-82BB-477B-A097-A9F72DAC3FEB}"/>
          </ac:spMkLst>
        </pc:spChg>
        <pc:picChg chg="add mod">
          <ac:chgData name="Juan Malagon" userId="c99ffb2e-1eb8-45a9-be1c-1facd4f38ec8" providerId="ADAL" clId="{7ADDC48B-F2AE-45AD-BDD9-224195CDF9E8}" dt="2022-04-12T18:51:51.981" v="682" actId="962"/>
          <ac:picMkLst>
            <pc:docMk/>
            <pc:sldMk cId="430299498" sldId="267"/>
            <ac:picMk id="6" creationId="{B5B9EEC7-5E48-48A0-9499-9E1125FE10A4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6:34:00.612" v="1751" actId="20577"/>
        <pc:sldMkLst>
          <pc:docMk/>
          <pc:sldMk cId="3788134800" sldId="268"/>
        </pc:sldMkLst>
        <pc:spChg chg="mod">
          <ac:chgData name="Juan Malagon" userId="c99ffb2e-1eb8-45a9-be1c-1facd4f38ec8" providerId="ADAL" clId="{7ADDC48B-F2AE-45AD-BDD9-224195CDF9E8}" dt="2022-04-12T18:48:09.660" v="659" actId="20577"/>
          <ac:spMkLst>
            <pc:docMk/>
            <pc:sldMk cId="3788134800" sldId="268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4-12T18:46:24.621" v="650"/>
          <ac:spMkLst>
            <pc:docMk/>
            <pc:sldMk cId="3788134800" sldId="268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6:34:00.612" v="1751" actId="20577"/>
          <ac:spMkLst>
            <pc:docMk/>
            <pc:sldMk cId="3788134800" sldId="268"/>
            <ac:spMk id="4" creationId="{A1C4BA58-82BB-477B-A097-A9F72DAC3FEB}"/>
          </ac:spMkLst>
        </pc:spChg>
        <pc:spChg chg="add del mod">
          <ac:chgData name="Juan Malagon" userId="c99ffb2e-1eb8-45a9-be1c-1facd4f38ec8" providerId="ADAL" clId="{7ADDC48B-F2AE-45AD-BDD9-224195CDF9E8}" dt="2022-05-05T16:26:05.710" v="1658"/>
          <ac:spMkLst>
            <pc:docMk/>
            <pc:sldMk cId="3788134800" sldId="268"/>
            <ac:spMk id="5" creationId="{BAF88279-ABEA-E008-51B3-4B1E7728A293}"/>
          </ac:spMkLst>
        </pc:spChg>
        <pc:picChg chg="add del mod">
          <ac:chgData name="Juan Malagon" userId="c99ffb2e-1eb8-45a9-be1c-1facd4f38ec8" providerId="ADAL" clId="{7ADDC48B-F2AE-45AD-BDD9-224195CDF9E8}" dt="2022-05-05T16:26:04.884" v="1657" actId="478"/>
          <ac:picMkLst>
            <pc:docMk/>
            <pc:sldMk cId="3788134800" sldId="268"/>
            <ac:picMk id="6" creationId="{E3BCCC48-EE76-4CBF-B23A-BBA5C9B85603}"/>
          </ac:picMkLst>
        </pc:picChg>
        <pc:picChg chg="add mod">
          <ac:chgData name="Juan Malagon" userId="c99ffb2e-1eb8-45a9-be1c-1facd4f38ec8" providerId="ADAL" clId="{7ADDC48B-F2AE-45AD-BDD9-224195CDF9E8}" dt="2022-05-05T16:26:05.710" v="1658"/>
          <ac:picMkLst>
            <pc:docMk/>
            <pc:sldMk cId="3788134800" sldId="268"/>
            <ac:picMk id="8" creationId="{EB50580F-BC27-A3AD-5C6F-A39F09D7502F}"/>
          </ac:picMkLst>
        </pc:picChg>
      </pc:sldChg>
      <pc:sldChg chg="addSp delSp modSp add mod">
        <pc:chgData name="Juan Malagon" userId="c99ffb2e-1eb8-45a9-be1c-1facd4f38ec8" providerId="ADAL" clId="{7ADDC48B-F2AE-45AD-BDD9-224195CDF9E8}" dt="2022-05-05T17:23:12.535" v="1887"/>
        <pc:sldMkLst>
          <pc:docMk/>
          <pc:sldMk cId="252377949" sldId="269"/>
        </pc:sldMkLst>
        <pc:spChg chg="mod">
          <ac:chgData name="Juan Malagon" userId="c99ffb2e-1eb8-45a9-be1c-1facd4f38ec8" providerId="ADAL" clId="{7ADDC48B-F2AE-45AD-BDD9-224195CDF9E8}" dt="2022-04-12T18:47:54.276" v="657" actId="20577"/>
          <ac:spMkLst>
            <pc:docMk/>
            <pc:sldMk cId="252377949" sldId="269"/>
            <ac:spMk id="2" creationId="{61EBE21C-D959-48C0-97A2-83E879AC3188}"/>
          </ac:spMkLst>
        </pc:spChg>
        <pc:spChg chg="add del">
          <ac:chgData name="Juan Malagon" userId="c99ffb2e-1eb8-45a9-be1c-1facd4f38ec8" providerId="ADAL" clId="{7ADDC48B-F2AE-45AD-BDD9-224195CDF9E8}" dt="2022-05-05T16:49:11.105" v="1779"/>
          <ac:spMkLst>
            <pc:docMk/>
            <pc:sldMk cId="252377949" sldId="269"/>
            <ac:spMk id="3" creationId="{38CCCA9A-39BC-C839-52CA-3B1AAC303871}"/>
          </ac:spMkLst>
        </pc:spChg>
        <pc:spChg chg="del">
          <ac:chgData name="Juan Malagon" userId="c99ffb2e-1eb8-45a9-be1c-1facd4f38ec8" providerId="ADAL" clId="{7ADDC48B-F2AE-45AD-BDD9-224195CDF9E8}" dt="2022-04-12T18:47:37.981" v="653"/>
          <ac:spMkLst>
            <pc:docMk/>
            <pc:sldMk cId="252377949" sldId="269"/>
            <ac:spMk id="3" creationId="{A58C8366-72A5-4191-AAE7-1FA1C9056154}"/>
          </ac:spMkLst>
        </pc:spChg>
        <pc:spChg chg="mod">
          <ac:chgData name="Juan Malagon" userId="c99ffb2e-1eb8-45a9-be1c-1facd4f38ec8" providerId="ADAL" clId="{7ADDC48B-F2AE-45AD-BDD9-224195CDF9E8}" dt="2022-05-05T17:23:12.535" v="1887"/>
          <ac:spMkLst>
            <pc:docMk/>
            <pc:sldMk cId="252377949" sldId="269"/>
            <ac:spMk id="4" creationId="{A1C4BA58-82BB-477B-A097-A9F72DAC3FEB}"/>
          </ac:spMkLst>
        </pc:spChg>
        <pc:spChg chg="add del">
          <ac:chgData name="Juan Malagon" userId="c99ffb2e-1eb8-45a9-be1c-1facd4f38ec8" providerId="ADAL" clId="{7ADDC48B-F2AE-45AD-BDD9-224195CDF9E8}" dt="2022-05-05T16:49:16.183" v="1781"/>
          <ac:spMkLst>
            <pc:docMk/>
            <pc:sldMk cId="252377949" sldId="269"/>
            <ac:spMk id="5" creationId="{EF907EE9-B7BA-EE60-AE10-5DADB810CE3D}"/>
          </ac:spMkLst>
        </pc:spChg>
        <pc:picChg chg="add mod">
          <ac:chgData name="Juan Malagon" userId="c99ffb2e-1eb8-45a9-be1c-1facd4f38ec8" providerId="ADAL" clId="{7ADDC48B-F2AE-45AD-BDD9-224195CDF9E8}" dt="2022-04-12T18:47:40.483" v="655" actId="962"/>
          <ac:picMkLst>
            <pc:docMk/>
            <pc:sldMk cId="252377949" sldId="269"/>
            <ac:picMk id="6" creationId="{19761BE1-6A4B-4AA3-9446-8155B426A4EB}"/>
          </ac:picMkLst>
        </pc:picChg>
      </pc:sldChg>
      <pc:sldChg chg="addSp delSp modSp add mod ord">
        <pc:chgData name="Juan Malagon" userId="c99ffb2e-1eb8-45a9-be1c-1facd4f38ec8" providerId="ADAL" clId="{7ADDC48B-F2AE-45AD-BDD9-224195CDF9E8}" dt="2022-05-06T07:30:45.321" v="2070" actId="14100"/>
        <pc:sldMkLst>
          <pc:docMk/>
          <pc:sldMk cId="3521142986" sldId="270"/>
        </pc:sldMkLst>
        <pc:spChg chg="mod">
          <ac:chgData name="Juan Malagon" userId="c99ffb2e-1eb8-45a9-be1c-1facd4f38ec8" providerId="ADAL" clId="{7ADDC48B-F2AE-45AD-BDD9-224195CDF9E8}" dt="2022-05-05T17:21:49.788" v="1884" actId="20577"/>
          <ac:spMkLst>
            <pc:docMk/>
            <pc:sldMk cId="3521142986" sldId="270"/>
            <ac:spMk id="2" creationId="{61EBE21C-D959-48C0-97A2-83E879AC3188}"/>
          </ac:spMkLst>
        </pc:spChg>
        <pc:spChg chg="del">
          <ac:chgData name="Juan Malagon" userId="c99ffb2e-1eb8-45a9-be1c-1facd4f38ec8" providerId="ADAL" clId="{7ADDC48B-F2AE-45AD-BDD9-224195CDF9E8}" dt="2022-05-05T21:25:39.568" v="2006" actId="22"/>
          <ac:spMkLst>
            <pc:docMk/>
            <pc:sldMk cId="3521142986" sldId="270"/>
            <ac:spMk id="3" creationId="{A58C8366-72A5-4191-AAE7-1FA1C9056154}"/>
          </ac:spMkLst>
        </pc:spChg>
        <pc:spChg chg="add del mod">
          <ac:chgData name="Juan Malagon" userId="c99ffb2e-1eb8-45a9-be1c-1facd4f38ec8" providerId="ADAL" clId="{7ADDC48B-F2AE-45AD-BDD9-224195CDF9E8}" dt="2022-05-06T07:30:45.321" v="2070" actId="14100"/>
          <ac:spMkLst>
            <pc:docMk/>
            <pc:sldMk cId="3521142986" sldId="270"/>
            <ac:spMk id="4" creationId="{A1C4BA58-82BB-477B-A097-A9F72DAC3FEB}"/>
          </ac:spMkLst>
        </pc:spChg>
        <pc:spChg chg="add del mod">
          <ac:chgData name="Juan Malagon" userId="c99ffb2e-1eb8-45a9-be1c-1facd4f38ec8" providerId="ADAL" clId="{7ADDC48B-F2AE-45AD-BDD9-224195CDF9E8}" dt="2022-05-05T17:22:52.539" v="1886"/>
          <ac:spMkLst>
            <pc:docMk/>
            <pc:sldMk cId="3521142986" sldId="270"/>
            <ac:spMk id="5" creationId="{8F065285-6402-2B5C-2179-DC5E6CD77D4F}"/>
          </ac:spMkLst>
        </pc:spChg>
        <pc:spChg chg="add del">
          <ac:chgData name="Juan Malagon" userId="c99ffb2e-1eb8-45a9-be1c-1facd4f38ec8" providerId="ADAL" clId="{7ADDC48B-F2AE-45AD-BDD9-224195CDF9E8}" dt="2022-05-05T17:25:14.883" v="1937"/>
          <ac:spMkLst>
            <pc:docMk/>
            <pc:sldMk cId="3521142986" sldId="270"/>
            <ac:spMk id="6" creationId="{CECEF4A2-A512-9132-0479-ABBB7375C284}"/>
          </ac:spMkLst>
        </pc:spChg>
        <pc:picChg chg="add mod ord">
          <ac:chgData name="Juan Malagon" userId="c99ffb2e-1eb8-45a9-be1c-1facd4f38ec8" providerId="ADAL" clId="{7ADDC48B-F2AE-45AD-BDD9-224195CDF9E8}" dt="2022-05-05T21:25:39.568" v="2006" actId="22"/>
          <ac:picMkLst>
            <pc:docMk/>
            <pc:sldMk cId="3521142986" sldId="270"/>
            <ac:picMk id="8" creationId="{32878F44-66A8-ABAA-2161-7DDF613AF908}"/>
          </ac:picMkLst>
        </pc:picChg>
      </pc:sldChg>
      <pc:sldChg chg="add del replId">
        <pc:chgData name="Juan Malagon" userId="c99ffb2e-1eb8-45a9-be1c-1facd4f38ec8" providerId="ADAL" clId="{7ADDC48B-F2AE-45AD-BDD9-224195CDF9E8}" dt="2022-05-05T21:33:56.139" v="2068" actId="47"/>
        <pc:sldMkLst>
          <pc:docMk/>
          <pc:sldMk cId="2139834347" sldId="271"/>
        </pc:sldMkLst>
      </pc:sldChg>
      <pc:sldChg chg="modSp new mod">
        <pc:chgData name="Juan Malagon" userId="c99ffb2e-1eb8-45a9-be1c-1facd4f38ec8" providerId="ADAL" clId="{7ADDC48B-F2AE-45AD-BDD9-224195CDF9E8}" dt="2022-05-05T12:53:30.136" v="1414"/>
        <pc:sldMkLst>
          <pc:docMk/>
          <pc:sldMk cId="3253524342" sldId="272"/>
        </pc:sldMkLst>
        <pc:spChg chg="mod">
          <ac:chgData name="Juan Malagon" userId="c99ffb2e-1eb8-45a9-be1c-1facd4f38ec8" providerId="ADAL" clId="{7ADDC48B-F2AE-45AD-BDD9-224195CDF9E8}" dt="2022-05-02T08:55:47.975" v="1394" actId="20577"/>
          <ac:spMkLst>
            <pc:docMk/>
            <pc:sldMk cId="3253524342" sldId="272"/>
            <ac:spMk id="2" creationId="{ABAED649-555A-5FFD-BA03-983E55C78C7E}"/>
          </ac:spMkLst>
        </pc:spChg>
        <pc:spChg chg="mod">
          <ac:chgData name="Juan Malagon" userId="c99ffb2e-1eb8-45a9-be1c-1facd4f38ec8" providerId="ADAL" clId="{7ADDC48B-F2AE-45AD-BDD9-224195CDF9E8}" dt="2022-05-05T12:53:30.136" v="1414"/>
          <ac:spMkLst>
            <pc:docMk/>
            <pc:sldMk cId="3253524342" sldId="272"/>
            <ac:spMk id="3" creationId="{B5B04241-2E40-A1B2-66B3-934A9E88C26F}"/>
          </ac:spMkLst>
        </pc:spChg>
      </pc:sldChg>
      <pc:sldChg chg="add del">
        <pc:chgData name="Juan Malagon" userId="c99ffb2e-1eb8-45a9-be1c-1facd4f38ec8" providerId="ADAL" clId="{7ADDC48B-F2AE-45AD-BDD9-224195CDF9E8}" dt="2022-05-05T16:29:49.935" v="1712" actId="47"/>
        <pc:sldMkLst>
          <pc:docMk/>
          <pc:sldMk cId="3028697874" sldId="273"/>
        </pc:sldMkLst>
      </pc:sldChg>
      <pc:sldChg chg="addSp delSp modSp add mod">
        <pc:chgData name="Juan Malagon" userId="c99ffb2e-1eb8-45a9-be1c-1facd4f38ec8" providerId="ADAL" clId="{7ADDC48B-F2AE-45AD-BDD9-224195CDF9E8}" dt="2022-05-05T16:25:13.280" v="1656"/>
        <pc:sldMkLst>
          <pc:docMk/>
          <pc:sldMk cId="1649298210" sldId="274"/>
        </pc:sldMkLst>
        <pc:spChg chg="mod">
          <ac:chgData name="Juan Malagon" userId="c99ffb2e-1eb8-45a9-be1c-1facd4f38ec8" providerId="ADAL" clId="{7ADDC48B-F2AE-45AD-BDD9-224195CDF9E8}" dt="2022-05-05T16:25:13.280" v="1656"/>
          <ac:spMkLst>
            <pc:docMk/>
            <pc:sldMk cId="1649298210" sldId="274"/>
            <ac:spMk id="4" creationId="{A1C4BA58-82BB-477B-A097-A9F72DAC3FEB}"/>
          </ac:spMkLst>
        </pc:spChg>
        <pc:spChg chg="add del mod">
          <ac:chgData name="Juan Malagon" userId="c99ffb2e-1eb8-45a9-be1c-1facd4f38ec8" providerId="ADAL" clId="{7ADDC48B-F2AE-45AD-BDD9-224195CDF9E8}" dt="2022-05-05T16:23:33.144" v="1653"/>
          <ac:spMkLst>
            <pc:docMk/>
            <pc:sldMk cId="1649298210" sldId="274"/>
            <ac:spMk id="8" creationId="{F046C3C6-5F0C-B1D4-0062-666872E46CDF}"/>
          </ac:spMkLst>
        </pc:spChg>
        <pc:picChg chg="add del mod">
          <ac:chgData name="Juan Malagon" userId="c99ffb2e-1eb8-45a9-be1c-1facd4f38ec8" providerId="ADAL" clId="{7ADDC48B-F2AE-45AD-BDD9-224195CDF9E8}" dt="2022-05-05T16:23:30.577" v="1652" actId="478"/>
          <ac:picMkLst>
            <pc:docMk/>
            <pc:sldMk cId="1649298210" sldId="274"/>
            <ac:picMk id="5" creationId="{406FC574-F6EA-1D20-D649-5353D96986DF}"/>
          </ac:picMkLst>
        </pc:picChg>
        <pc:picChg chg="del mod">
          <ac:chgData name="Juan Malagon" userId="c99ffb2e-1eb8-45a9-be1c-1facd4f38ec8" providerId="ADAL" clId="{7ADDC48B-F2AE-45AD-BDD9-224195CDF9E8}" dt="2022-05-05T16:23:25.454" v="1651" actId="478"/>
          <ac:picMkLst>
            <pc:docMk/>
            <pc:sldMk cId="1649298210" sldId="274"/>
            <ac:picMk id="6" creationId="{C501EDC9-1BCC-4DEC-AC69-BB79D79854D3}"/>
          </ac:picMkLst>
        </pc:picChg>
        <pc:picChg chg="add mod">
          <ac:chgData name="Juan Malagon" userId="c99ffb2e-1eb8-45a9-be1c-1facd4f38ec8" providerId="ADAL" clId="{7ADDC48B-F2AE-45AD-BDD9-224195CDF9E8}" dt="2022-05-05T16:23:34.358" v="1655" actId="962"/>
          <ac:picMkLst>
            <pc:docMk/>
            <pc:sldMk cId="1649298210" sldId="274"/>
            <ac:picMk id="10" creationId="{012B1BEF-3327-0A90-5BD1-B89B0F300FCE}"/>
          </ac:picMkLst>
        </pc:picChg>
      </pc:sldChg>
      <pc:sldChg chg="modSp new mod">
        <pc:chgData name="Juan Malagon" userId="c99ffb2e-1eb8-45a9-be1c-1facd4f38ec8" providerId="ADAL" clId="{7ADDC48B-F2AE-45AD-BDD9-224195CDF9E8}" dt="2022-05-05T17:21:08.817" v="1871" actId="20577"/>
        <pc:sldMkLst>
          <pc:docMk/>
          <pc:sldMk cId="2905845569" sldId="275"/>
        </pc:sldMkLst>
        <pc:spChg chg="mod">
          <ac:chgData name="Juan Malagon" userId="c99ffb2e-1eb8-45a9-be1c-1facd4f38ec8" providerId="ADAL" clId="{7ADDC48B-F2AE-45AD-BDD9-224195CDF9E8}" dt="2022-05-05T16:54:31.370" v="1816"/>
          <ac:spMkLst>
            <pc:docMk/>
            <pc:sldMk cId="2905845569" sldId="275"/>
            <ac:spMk id="2" creationId="{EF6B696B-3C86-2968-043C-92F1E059D775}"/>
          </ac:spMkLst>
        </pc:spChg>
        <pc:spChg chg="mod">
          <ac:chgData name="Juan Malagon" userId="c99ffb2e-1eb8-45a9-be1c-1facd4f38ec8" providerId="ADAL" clId="{7ADDC48B-F2AE-45AD-BDD9-224195CDF9E8}" dt="2022-05-05T17:21:08.817" v="1871" actId="20577"/>
          <ac:spMkLst>
            <pc:docMk/>
            <pc:sldMk cId="2905845569" sldId="275"/>
            <ac:spMk id="3" creationId="{B66A6D16-59A9-8063-91DD-01D69F489BA6}"/>
          </ac:spMkLst>
        </pc:spChg>
      </pc:sldChg>
      <pc:sldChg chg="modSp new mod">
        <pc:chgData name="Juan Malagon" userId="c99ffb2e-1eb8-45a9-be1c-1facd4f38ec8" providerId="ADAL" clId="{7ADDC48B-F2AE-45AD-BDD9-224195CDF9E8}" dt="2022-05-05T21:33:45.792" v="2067" actId="20577"/>
        <pc:sldMkLst>
          <pc:docMk/>
          <pc:sldMk cId="2845999065" sldId="276"/>
        </pc:sldMkLst>
        <pc:spChg chg="mod">
          <ac:chgData name="Juan Malagon" userId="c99ffb2e-1eb8-45a9-be1c-1facd4f38ec8" providerId="ADAL" clId="{7ADDC48B-F2AE-45AD-BDD9-224195CDF9E8}" dt="2022-05-05T17:19:55.579" v="1864" actId="20577"/>
          <ac:spMkLst>
            <pc:docMk/>
            <pc:sldMk cId="2845999065" sldId="276"/>
            <ac:spMk id="2" creationId="{FDE20FDD-3960-549B-8F87-D7191B0CEB5F}"/>
          </ac:spMkLst>
        </pc:spChg>
        <pc:spChg chg="mod">
          <ac:chgData name="Juan Malagon" userId="c99ffb2e-1eb8-45a9-be1c-1facd4f38ec8" providerId="ADAL" clId="{7ADDC48B-F2AE-45AD-BDD9-224195CDF9E8}" dt="2022-05-05T21:33:45.792" v="2067" actId="20577"/>
          <ac:spMkLst>
            <pc:docMk/>
            <pc:sldMk cId="2845999065" sldId="276"/>
            <ac:spMk id="3" creationId="{134B62F0-4870-5B3F-80DC-8A928F24D553}"/>
          </ac:spMkLst>
        </pc:spChg>
      </pc:sldChg>
      <pc:sldChg chg="add del">
        <pc:chgData name="Juan Malagon" userId="c99ffb2e-1eb8-45a9-be1c-1facd4f38ec8" providerId="ADAL" clId="{7ADDC48B-F2AE-45AD-BDD9-224195CDF9E8}" dt="2022-05-05T17:20:53.698" v="1867" actId="47"/>
        <pc:sldMkLst>
          <pc:docMk/>
          <pc:sldMk cId="3567320051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3D59-D064-41A7-AD5C-B5B14493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B904-F83F-47CC-B08A-D2F0E9673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155C-6F69-43E0-A48C-E3A631C2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1661-A7E0-4829-8B36-30C8D4C7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E839-DB57-441C-B765-95D486F4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D33C-F1FE-4D2C-9159-6EAC6CE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A9BA-5113-460F-A767-BE000CF9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5DF4-7B4C-47E2-B11D-E843550E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D472-227B-46E9-8663-387F0A23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2A5A-5144-4055-9CD5-779EB66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0C498-CB7A-45FD-99C5-511D58B91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4D890-284C-4737-8FB4-F74A1146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9CA6-536D-4617-87D7-5CC2DCC3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F31A-FA82-443E-A201-35311962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01C2-8257-4438-AD4A-948E3724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8A7B-84D8-4504-B578-AD18D548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F2F2-9E38-4A12-99C1-1C5FD407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DE27-782F-46CE-8044-DD5F149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D08-2504-49C0-B39F-B01E954D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46F2-BB61-42B5-8289-D3F9826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71C5-4EC6-404E-9A94-1198BE58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BDFCC-BEF5-4E90-80F8-7F83DB6A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B473-5082-410B-9966-0A863CDE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4B77-D53A-4484-8486-52B8489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95A-3B32-4BA8-AA2E-34AFCB7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A28D-B7E3-4A50-ADB6-14BB7BA8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F21F-BAA3-40C2-AD19-2AC80EAA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1853-38FF-4856-9B51-639E6C4E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48C1-B017-4326-B052-A01374EC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CE2DF-1258-44E8-A08A-F0BB9A7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7943-9946-4ED6-80D5-7FE94B37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595-09A8-46F5-997E-5AE564B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E8D7-F13F-48E9-BEC6-EB2C8B8C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A59C-47D2-4622-8CF6-E6C38D8E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BE824-B467-4F50-ACAB-4B69EF3BE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B1F68-DB11-40F7-A7FD-F7E05A7D6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B331E-D418-411E-9D1F-D14A0BDD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4D2C0-BE81-48EE-8A53-1464CE1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686D1-E4D8-4F92-87ED-6F09740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1471-D2EB-4B4A-8B9B-BC108F4C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EE8C1-522B-4175-89BF-F39DE945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2400-3750-4649-A803-C0665A10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922F8-2326-4C89-87AE-A86D9EB4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3DDDA-E9BD-4D93-ACFE-9B9E1D13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9F0DB-5B06-4FD0-8524-5747B694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6517-7155-40A8-B5D5-ED6C4F76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EBB-807A-495D-BE30-E12CD93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116-CD06-444B-9900-56167410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171A-A96F-47F4-955A-F3B5E2BF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8203-79F4-427C-A73B-00AA488C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95979-1789-4E71-B056-AA2AD05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9101-F60F-42FF-B208-B60F4A33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FF4-3866-462C-B29D-46C203EB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7958E-DD25-4286-96C9-6936C84BC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6DD5-BED6-4BE5-958B-E2215CC2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7935-3BD8-4B46-81ED-2E255C7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E801-C25A-46E2-8064-9287FF32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B818-A86B-4852-8ED6-187CC67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EF337-6E56-4675-9156-05A8ACA1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6A0-6581-4B05-B922-ECEE34A1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61FB-71B1-4719-BEE9-84399D508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937-E83F-48DF-B6A5-10BD90B1FBB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B4BC-FFDD-47A5-A3C1-53719BC3F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20F-F792-4676-9320-A3F02211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2240-0B4F-45C2-8B2D-F6F409CC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904A-C16D-44BD-AA13-ECEE70368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UMAP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40D2-86A9-4424-86B7-59DBF1B04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Juan Malagon</a:t>
            </a:r>
          </a:p>
        </p:txBody>
      </p:sp>
    </p:spTree>
    <p:extLst>
      <p:ext uri="{BB962C8B-B14F-4D97-AF65-F5344CB8AC3E}">
        <p14:creationId xmlns:p14="http://schemas.microsoft.com/office/powerpoint/2010/main" val="324235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open balls of radius one with a locally varying metric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local metric space associated to each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weight the edges of the graph we might generate by how far apart (in terms of the local metric) the points on the edges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Fuzzy topology: being in an open set in a cover is no longer a binary yes or no, but instead a fuzzy value between zero and one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012B1BEF-3327-0A90-5BD1-B89B0F30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</p:spTree>
    <p:extLst>
      <p:ext uri="{BB962C8B-B14F-4D97-AF65-F5344CB8AC3E}">
        <p14:creationId xmlns:p14="http://schemas.microsoft.com/office/powerpoint/2010/main" val="164929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connectivity and fuzzy open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assumption: local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practical problem we are working with, where we only have a finite approximation of the manifold, this means that no point should be </a:t>
            </a:r>
            <a:r>
              <a:rPr lang="en-US" i="1" dirty="0"/>
              <a:t>completely</a:t>
            </a:r>
            <a:r>
              <a:rPr lang="en-US" dirty="0"/>
              <a:t> isolated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the open set extends as far as the closest neighbor of each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dimensionality: the distance to the first nearest neighbor can be quite large, but the distance to the tenth nearest neighbor can often be only slightly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local connectivity ensures that we focus on the difference in distances rather than the absolute distance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50580F-BC27-A3AD-5C6F-A39F09D7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</p:spTree>
    <p:extLst>
      <p:ext uri="{BB962C8B-B14F-4D97-AF65-F5344CB8AC3E}">
        <p14:creationId xmlns:p14="http://schemas.microsoft.com/office/powerpoint/2010/main" val="378813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with incompatible weights</a:t>
            </a:r>
          </a:p>
        </p:txBody>
      </p:sp>
      <p:pic>
        <p:nvPicPr>
          <p:cNvPr id="6" name="Content Placeholder 5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19761BE1-6A4B-4AA3-9446-8155B426A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C4BA58-82BB-477B-A097-A9F72DAC3FE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Problem: from point </a:t>
                </a:r>
                <a:r>
                  <a:rPr lang="en-US" i="1" dirty="0"/>
                  <a:t>a</a:t>
                </a:r>
                <a:r>
                  <a:rPr lang="en-US" dirty="0"/>
                  <a:t>’s perspective the distance from point </a:t>
                </a:r>
                <a:r>
                  <a:rPr lang="en-US" i="1" dirty="0"/>
                  <a:t>a</a:t>
                </a:r>
                <a:r>
                  <a:rPr lang="en-US" dirty="0"/>
                  <a:t> to point </a:t>
                </a:r>
                <a:r>
                  <a:rPr lang="en-US" i="1" dirty="0"/>
                  <a:t>b</a:t>
                </a:r>
                <a:r>
                  <a:rPr lang="en-US" dirty="0"/>
                  <a:t> might be 1.5, but from the perspective of point </a:t>
                </a:r>
                <a:r>
                  <a:rPr lang="en-US" i="1" dirty="0"/>
                  <a:t>b</a:t>
                </a:r>
                <a:r>
                  <a:rPr lang="en-US" dirty="0"/>
                  <a:t> the distance from point </a:t>
                </a:r>
                <a:r>
                  <a:rPr lang="en-US" i="1" dirty="0"/>
                  <a:t>b</a:t>
                </a:r>
                <a:r>
                  <a:rPr lang="en-US" dirty="0"/>
                  <a:t> to point </a:t>
                </a:r>
                <a:r>
                  <a:rPr lang="en-US" i="1" dirty="0"/>
                  <a:t>a</a:t>
                </a:r>
                <a:r>
                  <a:rPr lang="en-US" dirty="0"/>
                  <a:t> might only be 0.6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 fuzzy unions of fuzzy simplicial 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merge two disagreeing edges with weight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then we should have a single edge with combined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weights are effectively the probabilities that an edge (1-simplex) exists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C4BA58-82BB-477B-A097-A9F72DAC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20" t="-1120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with combined edge weights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5B9EEC7-5E48-48A0-9499-9E1125FE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apply this process to union together all the fuzzy simplicial sets we end up with a single fuzzy simplicial complex, which we can again think of as a weighted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end we have simply constructed a weighted graph which captures the topology of the manifold underlying the data</a:t>
            </a:r>
          </a:p>
        </p:txBody>
      </p:sp>
    </p:spTree>
    <p:extLst>
      <p:ext uri="{BB962C8B-B14F-4D97-AF65-F5344CB8AC3E}">
        <p14:creationId xmlns:p14="http://schemas.microsoft.com/office/powerpoint/2010/main" val="43029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696B-3C86-2968-043C-92F1E05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Low Dimensional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6D16-59A9-8063-91DD-01D69F48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fuzzy topological structure of a low dimensional representation</a:t>
            </a:r>
          </a:p>
          <a:p>
            <a:r>
              <a:rPr lang="en-US" dirty="0"/>
              <a:t>Optimization problem: finding the low dimensional representation with the closest fuzzy topological structure</a:t>
            </a:r>
          </a:p>
          <a:p>
            <a:pPr lvl="1"/>
            <a:r>
              <a:rPr lang="en-US" dirty="0"/>
              <a:t>Since both topological structures we are comparing share the same 0-simplices, we can imagine that we are comparing the two vectors of probabilities indexed by the 1-simplices</a:t>
            </a:r>
          </a:p>
          <a:p>
            <a:pPr lvl="1"/>
            <a:r>
              <a:rPr lang="en-US" dirty="0"/>
              <a:t>These are Bernoulli variables (ultimately the simplex either exists or it doesn’t, and the probability is the parameter of a Bernoulli distribution), the right choice here is the cross entropy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78F44-66A8-ABAA-2161-7DDF613AF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206" y="3005079"/>
            <a:ext cx="4582164" cy="8383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C4BA58-82BB-477B-A097-A9F72DAC3FE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947058" cy="3811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the set of all possible 1-simplices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weight of the 1-simplex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in the high dimensional case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in the low dimensional case</a:t>
                </a:r>
              </a:p>
              <a:p>
                <a:endParaRPr lang="en-US" dirty="0"/>
              </a:p>
              <a:p>
                <a:r>
                  <a:rPr lang="en-US" dirty="0"/>
                  <a:t>Reduce the cross-entropy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C4BA58-82BB-477B-A097-A9F72DAC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947058" cy="3811588"/>
              </a:xfrm>
              <a:blipFill>
                <a:blip r:embed="rId3"/>
                <a:stretch>
                  <a:fillRect l="-74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14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FDD-3960-549B-8F87-D7191B0C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UMAP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62F0-4870-5B3F-80DC-8A928F24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constructing a fuzzy topological representation as described before. </a:t>
            </a:r>
          </a:p>
          <a:p>
            <a:r>
              <a:rPr lang="en-US" dirty="0"/>
              <a:t>Step 2: optimizing the low dimensional representation to have as close a fuzzy topological representation as possible as measured by cross entropy (use stochastic gradient descent).</a:t>
            </a:r>
          </a:p>
        </p:txBody>
      </p:sp>
    </p:spTree>
    <p:extLst>
      <p:ext uri="{BB962C8B-B14F-4D97-AF65-F5344CB8AC3E}">
        <p14:creationId xmlns:p14="http://schemas.microsoft.com/office/powerpoint/2010/main" val="284599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649-555A-5FFD-BA03-983E55C7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4241-2E40-A1B2-66B3-934A9E88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https://umap-learn.readthedocs.io/</a:t>
            </a:r>
          </a:p>
        </p:txBody>
      </p:sp>
    </p:spTree>
    <p:extLst>
      <p:ext uri="{BB962C8B-B14F-4D97-AF65-F5344CB8AC3E}">
        <p14:creationId xmlns:p14="http://schemas.microsoft.com/office/powerpoint/2010/main" val="32535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2E23-9D71-4C0E-9522-642DF35D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is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3FEE-1DD5-4599-9C35-91C09645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Topological Data Analysis and Simplicial Complexes</a:t>
            </a:r>
          </a:p>
          <a:p>
            <a:r>
              <a:rPr lang="en-US" dirty="0"/>
              <a:t>Adapting to Real World Data</a:t>
            </a:r>
          </a:p>
          <a:p>
            <a:r>
              <a:rPr lang="en-US" dirty="0"/>
              <a:t>Finding a Low Dimensional Representation</a:t>
            </a:r>
          </a:p>
          <a:p>
            <a:r>
              <a:rPr lang="en-US" dirty="0"/>
              <a:t>The UMAP Algorithm</a:t>
            </a:r>
          </a:p>
        </p:txBody>
      </p:sp>
    </p:spTree>
    <p:extLst>
      <p:ext uri="{BB962C8B-B14F-4D97-AF65-F5344CB8AC3E}">
        <p14:creationId xmlns:p14="http://schemas.microsoft.com/office/powerpoint/2010/main" val="40143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026F-EC6B-4D24-8265-800FEF4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algebraic topology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C3CA-012A-4D00-81B0-7CAA24969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k-dimensional simplex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90AA-D232-4B18-8005-8AAA9E5040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Take the convex hull of k+1 independent points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7525-7209-409E-BBDA-749153593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Simplicial complex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538F69-CB59-4D6E-AC2C-14BF863D28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simplicial complex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en-US" sz="2400" dirty="0"/>
                  <a:t> is a set of simplices such that:</a:t>
                </a:r>
              </a:p>
              <a:p>
                <a:r>
                  <a:rPr lang="en-US" sz="2400" dirty="0"/>
                  <a:t>Any face of any simplex in K is also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(ensuring all faces exist)</a:t>
                </a:r>
              </a:p>
              <a:p>
                <a:r>
                  <a:rPr lang="en-US" sz="2400" dirty="0"/>
                  <a:t>The intersection of any two simplices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en-US" sz="2400" dirty="0"/>
                  <a:t> is a face of both simplices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538F69-CB59-4D6E-AC2C-14BF863D2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88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7C1A06-C393-4591-96EC-FD8BCCC79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r="49230"/>
          <a:stretch/>
        </p:blipFill>
        <p:spPr>
          <a:xfrm>
            <a:off x="1633133" y="3243882"/>
            <a:ext cx="2496178" cy="1674984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BC52E52D-1BAE-4E70-A2AC-6F94C6629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03" y="5027049"/>
            <a:ext cx="1674866" cy="1627433"/>
          </a:xfrm>
          <a:prstGeom prst="rect">
            <a:avLst/>
          </a:prstGeom>
        </p:spPr>
      </p:pic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CD22CA-A92F-4B49-B00E-DF0B28770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0" r="7115"/>
          <a:stretch/>
        </p:blipFill>
        <p:spPr>
          <a:xfrm>
            <a:off x="1633133" y="4918866"/>
            <a:ext cx="2496178" cy="17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E315-DBCE-498B-AAF9-034B3A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Nerve theorem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BD54F4B-A6F5-4687-A793-7597CA075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44" b="13737"/>
          <a:stretch/>
        </p:blipFill>
        <p:spPr>
          <a:xfrm>
            <a:off x="838200" y="2064170"/>
            <a:ext cx="3129951" cy="2559588"/>
          </a:xfrm>
        </p:spPr>
      </p:pic>
      <p:pic>
        <p:nvPicPr>
          <p:cNvPr id="8" name="Content Placeholder 7" descr="A picture containing lamp, wire, light&#10;&#10;Description automatically generated">
            <a:extLst>
              <a:ext uri="{FF2B5EF4-FFF2-40B4-BE49-F238E27FC236}">
                <a16:creationId xmlns:a16="http://schemas.microsoft.com/office/drawing/2014/main" id="{EEBC08F4-403B-4E74-864B-6697A28EB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61" y="3835750"/>
            <a:ext cx="3523891" cy="24724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CDFA8-2817-4AB4-9A3A-0D71151B4CF6}"/>
                  </a:ext>
                </a:extLst>
              </p:cNvPr>
              <p:cNvSpPr txBox="1"/>
              <p:nvPr/>
            </p:nvSpPr>
            <p:spPr>
              <a:xfrm>
                <a:off x="7808221" y="6308209"/>
                <a:ext cx="257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Nerve of a covering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CDFA8-2817-4AB4-9A3A-0D71151B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221" y="6308209"/>
                <a:ext cx="2575577" cy="369332"/>
              </a:xfrm>
              <a:prstGeom prst="rect">
                <a:avLst/>
              </a:prstGeom>
              <a:blipFill>
                <a:blip r:embed="rId4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74CBA86-1859-4213-997C-1A3F47094E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68151" y="3343964"/>
            <a:ext cx="3082310" cy="172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12DD82-30F2-4D72-B9F1-22ECEFE8CF2A}"/>
              </a:ext>
            </a:extLst>
          </p:cNvPr>
          <p:cNvSpPr txBox="1"/>
          <p:nvPr/>
        </p:nvSpPr>
        <p:spPr>
          <a:xfrm>
            <a:off x="5509306" y="3547755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Čech</a:t>
            </a:r>
            <a:r>
              <a:rPr lang="en-US" dirty="0"/>
              <a:t>  </a:t>
            </a:r>
          </a:p>
          <a:p>
            <a:r>
              <a:rPr lang="en-US" dirty="0" err="1"/>
              <a:t>cohomology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0A4CD-D460-46CB-9BDD-6C43D61CDD11}"/>
                  </a:ext>
                </a:extLst>
              </p:cNvPr>
              <p:cNvSpPr txBox="1"/>
              <p:nvPr/>
            </p:nvSpPr>
            <p:spPr>
              <a:xfrm>
                <a:off x="6437749" y="2073140"/>
                <a:ext cx="47493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any intersection of sets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contractible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homotopy</a:t>
                </a:r>
                <a:r>
                  <a:rPr lang="en-US" dirty="0"/>
                  <a:t>-equivalent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0A4CD-D460-46CB-9BDD-6C43D61CD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49" y="2073140"/>
                <a:ext cx="4749313" cy="646331"/>
              </a:xfrm>
              <a:prstGeom prst="rect">
                <a:avLst/>
              </a:prstGeom>
              <a:blipFill>
                <a:blip r:embed="rId5"/>
                <a:stretch>
                  <a:fillRect l="-10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8E3C3E-2A9F-4054-BB0C-68874F964BCE}"/>
                  </a:ext>
                </a:extLst>
              </p:cNvPr>
              <p:cNvSpPr txBox="1"/>
              <p:nvPr/>
            </p:nvSpPr>
            <p:spPr>
              <a:xfrm>
                <a:off x="726057" y="4887313"/>
                <a:ext cx="3757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cover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a topological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8E3C3E-2A9F-4054-BB0C-68874F964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7" y="4887313"/>
                <a:ext cx="3757760" cy="369332"/>
              </a:xfrm>
              <a:prstGeom prst="rect">
                <a:avLst/>
              </a:prstGeom>
              <a:blipFill>
                <a:blip r:embed="rId6"/>
                <a:stretch>
                  <a:fillRect l="-12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5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2EA1-744C-4A64-A6CF-72910A4C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 of a noisy sine wave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A5501B8-658F-47F0-948F-6D6B4B0D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07004E4-77B0-4A48-99AB-00601196F9E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Start with some data points in a topological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it’s a metric space, we can create 0-simplex for each data point with a fixed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07004E4-77B0-4A48-99AB-00601196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7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open cover of the test data</a:t>
            </a:r>
          </a:p>
        </p:txBody>
      </p:sp>
      <p:pic>
        <p:nvPicPr>
          <p:cNvPr id="6" name="Content Placeholder 5" descr="A close-up of a toothbrush&#10;&#10;Description automatically generated with medium confidence">
            <a:extLst>
              <a:ext uri="{FF2B5EF4-FFF2-40B4-BE49-F238E27FC236}">
                <a16:creationId xmlns:a16="http://schemas.microsoft.com/office/drawing/2014/main" id="{9F488C22-600E-47D3-AEB1-ED4989FE6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we have an open covering centered in each data point</a:t>
            </a:r>
          </a:p>
        </p:txBody>
      </p:sp>
    </p:spTree>
    <p:extLst>
      <p:ext uri="{BB962C8B-B14F-4D97-AF65-F5344CB8AC3E}">
        <p14:creationId xmlns:p14="http://schemas.microsoft.com/office/powerpoint/2010/main" val="17581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simplicial complex built from the test data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00BE3EC-3AE8-4077-BEAD-934645E9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covering, we may create the </a:t>
            </a:r>
            <a:r>
              <a:rPr lang="en-US" dirty="0" err="1"/>
              <a:t>Čech</a:t>
            </a:r>
            <a:r>
              <a:rPr lang="en-US" dirty="0"/>
              <a:t> complex (0-, 1-, and 2-simplices displayed in the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computational reasons, it is better to build the </a:t>
            </a:r>
            <a:r>
              <a:rPr lang="en-US" dirty="0" err="1"/>
              <a:t>Vietoris</a:t>
            </a:r>
            <a:r>
              <a:rPr lang="en-US" dirty="0"/>
              <a:t>–Rips complex (it differs from the </a:t>
            </a:r>
            <a:r>
              <a:rPr lang="en-US" dirty="0" err="1"/>
              <a:t>Čech</a:t>
            </a:r>
            <a:r>
              <a:rPr lang="en-US" dirty="0"/>
              <a:t> complex using only 0- and 1-simplices in the simplicial abstract complex)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a low dimensional representation of the data that has a similar topological representation </a:t>
            </a:r>
            <a:r>
              <a:rPr lang="en-US" b="1" i="1" dirty="0"/>
              <a:t>is</a:t>
            </a:r>
            <a:r>
              <a:rPr lang="en-US" dirty="0"/>
              <a:t> a graph layout problem (if we use 0- and 1-simplices)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Laplacian eigenmaps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Diffusion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Sammon</a:t>
            </a:r>
            <a:r>
              <a:rPr lang="en-US" dirty="0"/>
              <a:t>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balls over uniformly distributed data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9AE1892B-91F4-47F4-A682-1671F749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50344"/>
            <a:ext cx="6172200" cy="33477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radius caveat: it would work only with uniformly distributed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radius caveat: the resulting simplicial complex splits into many connected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radius caveat: the simplicial complex turns into just a few very high dimensional simplices (and their faces etc.) and fails to capture the manifold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E21C-D959-48C0-97A2-83E879A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balls of radius one with a locally varying metric</a:t>
            </a:r>
          </a:p>
        </p:txBody>
      </p:sp>
      <p:pic>
        <p:nvPicPr>
          <p:cNvPr id="6" name="Content Placeholder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01EDC9-1BCC-4DEC-AC69-BB79D79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53006"/>
            <a:ext cx="6172200" cy="3542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58-82BB-477B-A097-A9F72DAC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proofs that Laplacian eigenmaps work well require the assumption that the data is uniformly distributed on the manifold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is given its own unique distance function, and we can simply select balls of radius one with respect to that local distance function: a unit ball about a point stretches to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nearest neighbor of the point</a:t>
            </a:r>
          </a:p>
        </p:txBody>
      </p:sp>
    </p:spTree>
    <p:extLst>
      <p:ext uri="{BB962C8B-B14F-4D97-AF65-F5344CB8AC3E}">
        <p14:creationId xmlns:p14="http://schemas.microsoft.com/office/powerpoint/2010/main" val="159804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934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Overview of UMAP</vt:lpstr>
      <vt:lpstr>UMAP is a nutshell</vt:lpstr>
      <vt:lpstr>Some algebraic topology concepts</vt:lpstr>
      <vt:lpstr>Nerve theorem</vt:lpstr>
      <vt:lpstr>Test data set of a noisy sine wave</vt:lpstr>
      <vt:lpstr>A basic open cover of the test data</vt:lpstr>
      <vt:lpstr>A simplicial complex built from the test data</vt:lpstr>
      <vt:lpstr>Open balls over uniformly distributed data</vt:lpstr>
      <vt:lpstr>Open balls of radius one with a locally varying metric</vt:lpstr>
      <vt:lpstr>Fuzzy open balls of radius one with a locally varying metric</vt:lpstr>
      <vt:lpstr>Local connectivity and fuzzy open sets</vt:lpstr>
      <vt:lpstr>Edges with incompatible weights</vt:lpstr>
      <vt:lpstr>Graph with combined edge weights</vt:lpstr>
      <vt:lpstr>Finding a Low Dimensional Representation</vt:lpstr>
      <vt:lpstr>Formulation</vt:lpstr>
      <vt:lpstr>The UMAP Algorithm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Malagon</dc:creator>
  <cp:lastModifiedBy>Juan Malagon</cp:lastModifiedBy>
  <cp:revision>1</cp:revision>
  <dcterms:created xsi:type="dcterms:W3CDTF">2022-04-12T12:34:34Z</dcterms:created>
  <dcterms:modified xsi:type="dcterms:W3CDTF">2022-05-06T07:30:54Z</dcterms:modified>
</cp:coreProperties>
</file>