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A1EEE3-B076-4B1D-8CDF-AC90CA22A26B}">
  <a:tblStyle styleId="{2CA1EEE3-B076-4B1D-8CDF-AC90CA22A2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Ubuntu-regular.fntdata"/><Relationship Id="rId21" Type="http://schemas.openxmlformats.org/officeDocument/2006/relationships/slide" Target="slides/slide15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font" Target="fonts/Ubuntu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246d2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246d2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7246d2f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7246d2f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246d2f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246d2f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246d2f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246d2f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246d2f6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246d2f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246d2f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246d2f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58263a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58263a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58263a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58263a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58263a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58263a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58263a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58263a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58263a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58263a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58263a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58263a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de mediciones eléctricas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EETP 669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Precisión y exactitud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Redondeo y cifras significativas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Notación científica y de ingeniería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Prefijos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Instrumentos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4"/>
          <p:cNvGraphicFramePr/>
          <p:nvPr/>
        </p:nvGraphicFramePr>
        <p:xfrm>
          <a:off x="2138500" y="113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{2CA1EEE3-B076-4B1D-8CDF-AC90CA22A26B}</a:tableStyleId>
              </a:tblPr>
              <a:tblGrid>
                <a:gridCol w="952500"/>
                <a:gridCol w="419100"/>
                <a:gridCol w="952500"/>
                <a:gridCol w="238125"/>
                <a:gridCol w="2038350"/>
              </a:tblGrid>
              <a:tr h="2381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Curso inicial</a:t>
                      </a:r>
                      <a:endParaRPr b="1" sz="12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DÍA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Fecha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Clase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Tema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Sobre las mediciones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8/5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Errores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13/5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Mediciones en CC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15/5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4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Cargas resistivas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20/5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Cargas reactivas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22/5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Cargas reactivas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27/5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Potencias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29/5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8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Potencias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9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Sistemas polifásicos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Sistemas polifásicos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11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Puestas a tierra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12/6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Puestas a tierra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17/6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Cargas balanceadas en trifásica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19/6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14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Cargas desbalanceadas en trifásica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24/6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Ensayos de trafos y motores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26/6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Análisis de armónicas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clases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clases</a:t>
            </a:r>
            <a:endParaRPr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4946700" y="1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{2CA1EEE3-B076-4B1D-8CDF-AC90CA22A26B}</a:tableStyleId>
              </a:tblPr>
              <a:tblGrid>
                <a:gridCol w="276225"/>
                <a:gridCol w="419100"/>
                <a:gridCol w="390525"/>
                <a:gridCol w="238125"/>
                <a:gridCol w="2038350"/>
              </a:tblGrid>
              <a:tr h="2381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Curso avanzado</a:t>
                      </a:r>
                      <a:endParaRPr b="1" sz="12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DÍA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Fecha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Clase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Tema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Sobre las mediciones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Errores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13/5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Mediciones en CC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13/5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4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Mediciones en CC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20/5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Cargas resistivas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20/5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Cargas resistivas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27/5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Cargas reactivas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27/5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8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Cargas reactivas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9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Potencias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Potencias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11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Sistemas polifásicos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Sistemas polifásicos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17/6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Puestas a tierra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17/6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14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Puestas a tierra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24/6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Cargas balanceadas en trifásica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24/6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Cargas desbalanceadas en trifásica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17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Ensayos de transformadores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18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Ensayos de motores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8/6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19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Análisis de armónicas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Lun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8/6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Análisis de armónicas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clases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4895750" y="50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{2CA1EEE3-B076-4B1D-8CDF-AC90CA22A26B}</a:tableStyleId>
              </a:tblPr>
              <a:tblGrid>
                <a:gridCol w="952500"/>
                <a:gridCol w="419100"/>
                <a:gridCol w="390525"/>
                <a:gridCol w="238125"/>
                <a:gridCol w="2038350"/>
              </a:tblGrid>
              <a:tr h="238125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Curso para docentes</a:t>
                      </a:r>
                      <a:endParaRPr b="1" sz="12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DÍA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Fecha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Clase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CH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Tema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8/5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Sobre las mediciones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8/5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Errores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15/5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Mediciones en CC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15/5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4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Cargas resistivas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22/5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Cargas reactivas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22/5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Potencias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29/5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C.A.: Potencias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29/5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8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Sistemas polifásicos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9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Sistemas polifásicos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Puestas a tierra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12/6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11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Puestas a tierra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12/6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Cargas balanceadas en trifásica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19/6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13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Cargas desbalanceadas en trifásica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19/6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14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Ensayos de transformadores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26/6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Ensayos de motores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26/6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Análisis de armónicas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17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Propuestas didácticas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Mie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3/6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18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Ubuntu"/>
                          <a:ea typeface="Ubuntu"/>
                          <a:cs typeface="Ubuntu"/>
                          <a:sym typeface="Ubuntu"/>
                        </a:rPr>
                        <a:t>Propuestas didácticas</a:t>
                      </a:r>
                      <a:endParaRPr sz="10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712150"/>
            <a:ext cx="839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Sobre el formador: form. académica</a:t>
            </a:r>
            <a:endParaRPr sz="2400"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480150"/>
            <a:ext cx="8281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Técnico en Electrónica.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Profesor de Educ. Técnico-Profesional.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Profesor en Educación Tecnológica.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Profesor de Matemática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Licenciado en Informática Educativa (mención Ens. de la Informática).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Maestrando en Maestría en Didáctica de las Ciencias (mención Matemática).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Diplomado Univ. en Gestión Educativa.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Diplomado en Dirección y Supervisión de Instituciones Educativas.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712150"/>
            <a:ext cx="839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Sobre el formador: actividad docente actual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1986100"/>
            <a:ext cx="7947000" cy="25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Maestro de Enseñanza Técnica - Electricidad (EETP 468).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Profesor catedrático en el ciclo superior de la carrera </a:t>
            </a:r>
            <a:r>
              <a:rPr b="0" i="1" lang="es" sz="1800">
                <a:latin typeface="Lato"/>
                <a:ea typeface="Lato"/>
                <a:cs typeface="Lato"/>
                <a:sym typeface="Lato"/>
              </a:rPr>
              <a:t>Técnico en Equipos e Instalaciones Electromecánicas 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(EETP 669).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Jefe de Sección Matemática (ISPEL 3).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Prof. de Cálculo I y Cálculo II en Profesorado de Matemática (ISPEL 3).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Prof. de Matemática en Profesorado de Economía (ISPEL 3).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535775" y="712150"/>
            <a:ext cx="839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Sobre el formador: actividad docente cesada relevante</a:t>
            </a:r>
            <a:endParaRPr sz="2400"/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477575" y="1923925"/>
            <a:ext cx="7947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Profesor en los espacios Tecnologías de Control, Introducción a los Circuitos Eléctricos, Electrónica, Mantenimiento y Ensayos de equipos electromecánicos, en la carrera de Electromecánica (nivel medio).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Profesor en Sistemas de Control en la carrera Profesorado de Educación Tecnológica (nivel superior).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Maestro de Enseñanza Técnica en la sección Electricidad del Ciclo Básico de la Educación Técnica.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535775" y="712150"/>
            <a:ext cx="839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Sobre el formador: act. profesional actual</a:t>
            </a:r>
            <a:endParaRPr sz="2400"/>
          </a:p>
        </p:txBody>
      </p:sp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477575" y="1923925"/>
            <a:ext cx="7947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Infraestructura de TI para empresas (</a:t>
            </a:r>
            <a:r>
              <a:rPr b="0" lang="es" sz="1800" u="sng">
                <a:latin typeface="Lato"/>
                <a:ea typeface="Lato"/>
                <a:cs typeface="Lato"/>
                <a:sym typeface="Lato"/>
              </a:rPr>
              <a:t>netcorp.com.ar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)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Desarrollo de aplicaciones móviles y sistemas (</a:t>
            </a:r>
            <a:r>
              <a:rPr b="0" lang="es" sz="1800" u="sng">
                <a:latin typeface="Lato"/>
                <a:ea typeface="Lato"/>
                <a:cs typeface="Lato"/>
                <a:sym typeface="Lato"/>
              </a:rPr>
              <a:t>praemium.com.ar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)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Qué es medir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