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70444b6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70444b6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70444b60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70444b60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70444b60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70444b60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709b09f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709b09f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70444b6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70444b6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09b09f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709b09f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70444b60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70444b60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70444b60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70444b6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70444b60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70444b60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70444b6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70444b6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70444b60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70444b60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4425" y="8203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00"/>
              <a:t>Análisis Exploratorio de Datos - Mercado Inmobiliario en Melbourne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41525" y="2907850"/>
            <a:ext cx="2883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2090">
                <a:latin typeface="Montserrat"/>
                <a:ea typeface="Montserrat"/>
                <a:cs typeface="Montserrat"/>
                <a:sym typeface="Montserrat"/>
              </a:rPr>
              <a:t>Melo Juan Manuel</a:t>
            </a:r>
            <a:endParaRPr sz="189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703225" y="4156400"/>
            <a:ext cx="258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II - Coderhouse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2/4/2025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📈 </a:t>
            </a:r>
            <a:r>
              <a:rPr lang="es"/>
              <a:t>Relaciones entre variables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Variables más correlacionadas con el precio: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2132532"/>
            <a:ext cx="8336399" cy="225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🕳️ Impacto de datos faltantes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Propiedades que originalmente tenían nulos en BuildingArea o YearBuilt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→ suelen tener precios más bajos 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22" y="2446250"/>
            <a:ext cx="4117652" cy="2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00" y="2466000"/>
            <a:ext cx="4117652" cy="22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563925" y="2608275"/>
            <a:ext cx="3797400" cy="1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Precio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según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datos faltantes en 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YearBuilt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4783600" y="2608275"/>
            <a:ext cx="3825900" cy="1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Precio según datos faltantes en 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BuildingArea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Conclusiones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64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Los factores más influyentes en el precio son: tipo, tamaño, ambientes y ubicación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La imputación de nulos (ej: BuildingArea) puede aplanar relaciones reales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La ubicación geográfica es un factor determinante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• Las características estructurales tienen un peso importante en el valor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📘 Abstracto con motivación y audiencia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🔹 ¿Por qué analizar propiedades en Melbourne?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mercado inmobiliario es uno de los sectores más relevantes a nivel económico. Entender qué factores influyen en el precio de una propiedad es clave tanto para compradores como para inversores y desarrolladores.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🔹 ¿Para quién es útil este análisis?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Compradores que buscan entender qué influye en el precio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Agentes inmobiliarios que desean optimizar la valuación de propiedades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Desarrolladores e inversores que buscan oportunidades según zona o 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📊 Resumen de metadata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21300" y="1567550"/>
            <a:ext cx="726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🔹 Dataset: melb_data.csv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🔹 Total de registros: 13,197 filas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🔹 Total de columnas: 21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🔹 Variables numéricas: Price, Landsize, Rooms, Bathroom, Car, YearBuilt, BuildingArea, etc.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🔹 Variables categóricas: Type, Suburb, Method, SellerG, CouncilArea, etc.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🔹 Variables con datos faltantes: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• Car (62), CouncilArea (1369), BuildingArea (6450), YearBuilt (5375)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🔍 Objetivos del análisis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Explorar relaciones entre características de las propiedades y su precio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Detectar patrones geográficos y estructurales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Evaluar impacto de valores nulos y datos imputados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🧹 Limpieza de datos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latin typeface="Arial"/>
                <a:ea typeface="Arial"/>
                <a:cs typeface="Arial"/>
                <a:sym typeface="Arial"/>
              </a:rPr>
              <a:t>Valores nulos imputados: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: con moda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CouncilArea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: con "Desconocido"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BuildingArea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YearBuilt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: con mediana + variables indicadoras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latin typeface="Arial"/>
                <a:ea typeface="Arial"/>
                <a:cs typeface="Arial"/>
                <a:sym typeface="Arial"/>
              </a:rPr>
              <a:t>Outliers detectados y eliminados: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s" sz="1100">
                <a:latin typeface="Roboto Mono"/>
                <a:ea typeface="Roboto Mono"/>
                <a:cs typeface="Roboto Mono"/>
                <a:sym typeface="Roboto Mono"/>
              </a:rPr>
              <a:t>BuildingArea &gt; 1000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(ejemplo: 44,515 m²)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🏠 Tipo de propiedad y precio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House &gt; Townhouse &gt; Unit/Duplex en precio promedio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75" y="2298275"/>
            <a:ext cx="8272527" cy="22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📐 Superficie y precio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BuildingArea tiene correlación positiva con el precio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Landsize tiene relación más débil y muchos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2571757"/>
            <a:ext cx="8336399" cy="225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🏗️ Antigüedad y precio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No hay relación clara entre YearBuilt y Price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Las propiedades más nuevas no siempre son más caras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Los datos imputados generan agrupamiento artificial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2605461"/>
            <a:ext cx="8336399" cy="225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🏙️ Ubicación y precio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 CouncilAreas muestran claras diferencias de precio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• Suburbios caros tienen también mayor dispersión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2607336"/>
            <a:ext cx="8336399" cy="225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