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D40B-46CD-4379-8EF6-EA6E93E17394}" type="datetimeFigureOut">
              <a:rPr lang="es-AR" smtClean="0"/>
              <a:t>28/12/2021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8A31-D4FE-422C-A47E-205B45C77B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174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D40B-46CD-4379-8EF6-EA6E93E17394}" type="datetimeFigureOut">
              <a:rPr lang="es-AR" smtClean="0"/>
              <a:t>28/12/2021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8A31-D4FE-422C-A47E-205B45C77B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944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D40B-46CD-4379-8EF6-EA6E93E17394}" type="datetimeFigureOut">
              <a:rPr lang="es-AR" smtClean="0"/>
              <a:t>28/12/2021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8A31-D4FE-422C-A47E-205B45C77B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195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D40B-46CD-4379-8EF6-EA6E93E17394}" type="datetimeFigureOut">
              <a:rPr lang="es-AR" smtClean="0"/>
              <a:t>28/12/2021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8A31-D4FE-422C-A47E-205B45C77B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572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D40B-46CD-4379-8EF6-EA6E93E17394}" type="datetimeFigureOut">
              <a:rPr lang="es-AR" smtClean="0"/>
              <a:t>28/12/2021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8A31-D4FE-422C-A47E-205B45C77B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769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D40B-46CD-4379-8EF6-EA6E93E17394}" type="datetimeFigureOut">
              <a:rPr lang="es-AR" smtClean="0"/>
              <a:t>28/12/2021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8A31-D4FE-422C-A47E-205B45C77B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30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D40B-46CD-4379-8EF6-EA6E93E17394}" type="datetimeFigureOut">
              <a:rPr lang="es-AR" smtClean="0"/>
              <a:t>28/12/2021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8A31-D4FE-422C-A47E-205B45C77B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542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D40B-46CD-4379-8EF6-EA6E93E17394}" type="datetimeFigureOut">
              <a:rPr lang="es-AR" smtClean="0"/>
              <a:t>28/12/2021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8A31-D4FE-422C-A47E-205B45C77B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444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D40B-46CD-4379-8EF6-EA6E93E17394}" type="datetimeFigureOut">
              <a:rPr lang="es-AR" smtClean="0"/>
              <a:t>28/12/2021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8A31-D4FE-422C-A47E-205B45C77B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142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D40B-46CD-4379-8EF6-EA6E93E17394}" type="datetimeFigureOut">
              <a:rPr lang="es-AR" smtClean="0"/>
              <a:t>28/12/2021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8A31-D4FE-422C-A47E-205B45C77B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516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D40B-46CD-4379-8EF6-EA6E93E17394}" type="datetimeFigureOut">
              <a:rPr lang="es-AR" smtClean="0"/>
              <a:t>28/12/2021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8A31-D4FE-422C-A47E-205B45C77B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92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D40B-46CD-4379-8EF6-EA6E93E17394}" type="datetimeFigureOut">
              <a:rPr lang="es-AR" smtClean="0"/>
              <a:t>28/12/2021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18A31-D4FE-422C-A47E-205B45C77B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024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68788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788" y="0"/>
            <a:ext cx="6023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89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Juanma</dc:creator>
  <cp:lastModifiedBy>Juanma</cp:lastModifiedBy>
  <cp:revision>2</cp:revision>
  <dcterms:created xsi:type="dcterms:W3CDTF">2021-12-29T00:21:30Z</dcterms:created>
  <dcterms:modified xsi:type="dcterms:W3CDTF">2021-12-29T01:16:59Z</dcterms:modified>
</cp:coreProperties>
</file>