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6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3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01" y="237480"/>
            <a:ext cx="5730520" cy="59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354301"/>
            <a:ext cx="11750792" cy="5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2" y="101018"/>
            <a:ext cx="84486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4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admin}</dc:creator>
  <cp:lastModifiedBy>admin}</cp:lastModifiedBy>
  <cp:revision>1</cp:revision>
  <dcterms:created xsi:type="dcterms:W3CDTF">2016-05-14T20:49:00Z</dcterms:created>
  <dcterms:modified xsi:type="dcterms:W3CDTF">2016-05-14T20:52:10Z</dcterms:modified>
</cp:coreProperties>
</file>