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29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F2604-9971-4D7F-9A98-7C9426735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96B0C-1A56-4E4D-9396-5DDDC5F3C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A045F6-419E-42D9-99C1-556032A6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A5D4-DE2D-42F4-91AE-948C5B0320CF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F94BF-347F-495D-87B4-1BFEBD8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3EB07B-AE44-43DB-A78F-D9A9FECD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2B44-C071-46A6-B0BF-A8EABF97D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727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76531-6094-41F2-913F-181E838A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549C15-CA19-4D42-9D3F-393D3A3C6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38A135-E617-44DF-AE29-88B75AEB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A5D4-DE2D-42F4-91AE-948C5B0320CF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74D820-DF77-4B65-B3EC-D76845A6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850CF2-3716-4CB3-BC80-3EEAEE5E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2B44-C071-46A6-B0BF-A8EABF97D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327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EDBE2F-ACC1-4640-A34A-C0708C164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A81BF9-5D65-4FC9-ACF9-812B54AC3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B17465-1683-4DA4-9A90-49F64B18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A5D4-DE2D-42F4-91AE-948C5B0320CF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810CE3-E199-42D6-BA89-EC3A1CF1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0E9EED-82DE-4C89-AF5B-ADC0BE21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2B44-C071-46A6-B0BF-A8EABF97D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836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E38F1-80C1-41F8-B8FE-E5A39755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52895-D7D4-4E6C-B2AA-2D5053BC5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E51C7-E007-4FED-BD5C-64E5EEF4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A5D4-DE2D-42F4-91AE-948C5B0320CF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F800A1-1C7D-45DA-A8FA-3CC0D3D6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13CAA-9466-4B4F-A03A-D5B6425A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2B44-C071-46A6-B0BF-A8EABF97D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256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4714D-C395-4225-B7A9-ED481190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A27A5B-6491-4871-9AED-C916B63AD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82D2BD-02E7-4754-9820-31B28ED9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A5D4-DE2D-42F4-91AE-948C5B0320CF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98E731-2E8A-44AE-B1EE-7CF01A91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75E76-96F2-41BA-90E1-0CC34DDB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2B44-C071-46A6-B0BF-A8EABF97D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8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BD1B1-B83E-4D7F-A2CA-A3FF4CDF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891FB-367C-44EC-9056-0DC89F541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84196A-7F8E-40C8-93E7-8D740BE66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5897DF-00DA-4960-9739-EADACF89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A5D4-DE2D-42F4-91AE-948C5B0320CF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161BF6-5EDC-4B2D-BDED-4D2BB56E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C93279-848E-4F3A-8BAF-3DE8B9C4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2B44-C071-46A6-B0BF-A8EABF97D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093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AF41B-D4EA-4A77-839E-679B2FD2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1001B2-7B17-4BB6-901C-8EC44DB80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41B17F-3816-4EDB-9820-EB23EAEC8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0B528E-CE14-4B00-8C23-D6E5AD0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70500C-D162-45FB-BFA8-CB9FF7336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197F81-F24E-4926-BBCE-68BEFF07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A5D4-DE2D-42F4-91AE-948C5B0320CF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53200D-AE55-4531-A77C-5F56AA19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00B0AB-0EB9-4857-92CE-33BD524F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2B44-C071-46A6-B0BF-A8EABF97D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472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D3E8B-E3AF-4E66-991C-03B8A60C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386BE4-6C81-4540-91FC-E5C9B2A5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A5D4-DE2D-42F4-91AE-948C5B0320CF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F17B06-C2C8-4BDD-B96E-AEA59AC5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F2D732-40DC-41B8-9243-20EBA902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2B44-C071-46A6-B0BF-A8EABF97D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175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B83969-4550-45B3-9743-1FF4CFA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A5D4-DE2D-42F4-91AE-948C5B0320CF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F73622-FE32-44E1-8EA6-451674EE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7B652C-F837-459C-B577-E26D0C47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2B44-C071-46A6-B0BF-A8EABF97D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41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1794D-8E37-46CA-A4C0-BAA0B1E8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EEFFFC-8E9D-4E7F-AB64-708DBB44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127917-2D99-4991-965B-A9A9DA0AE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639885-6B19-4894-BE8A-FE62A367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A5D4-DE2D-42F4-91AE-948C5B0320CF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67D4DA-3BF2-421A-A063-DB682C5A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5152FA-8FFF-4B40-B022-178D5BD6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2B44-C071-46A6-B0BF-A8EABF97D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236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9CB2-EA56-4E51-87E1-F765FD08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50394A-31B9-4E46-B70D-724AA5A5F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B22FE5-B016-4B82-81D5-AB6FF0993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C6A514-CDF9-4736-ABAB-7E47FB95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A5D4-DE2D-42F4-91AE-948C5B0320CF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F89E0C-82FE-4470-A163-07B449BE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DF57F2-2047-4002-B9EE-93CA8F6E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2B44-C071-46A6-B0BF-A8EABF97D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54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E5A41D-C61E-4BA4-B149-D29D503F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95132-42D1-4397-9156-896FF5B4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F9473B-3DCB-4EDE-AAE1-5A6D114C6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A5D4-DE2D-42F4-91AE-948C5B0320CF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C2AC1-A18A-441F-BB00-4451ED9F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9B11AE-2679-4309-9827-06788B68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22B44-C071-46A6-B0BF-A8EABF97D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87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3E6610A4-0513-4A5E-9653-3FF3CDE1E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2"/>
            <a:ext cx="10982131" cy="686383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03C8DAD-299A-4A8D-A736-7D27FB68E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7395" y="2459066"/>
            <a:ext cx="3399972" cy="441996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123E9F5-6492-47F5-9D7C-9A9458895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6" y="2466467"/>
            <a:ext cx="3399972" cy="441996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9529972-3CB6-4DA8-9B8C-B4FE45DE0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68" y="2459066"/>
            <a:ext cx="3399972" cy="441996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8832601-C6B4-4E8C-AB70-CA64B1B3C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50" y="2459066"/>
            <a:ext cx="3399972" cy="441996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D8D2A0B-071E-4344-919F-365C101D3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027" y="2311400"/>
            <a:ext cx="5161935" cy="4572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82D868-183A-433A-A3EB-4B3F78B3A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9337" y="1501485"/>
            <a:ext cx="6503442" cy="32519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BD77B3-62BF-4380-B0C1-F06EADE28B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681" y="5349240"/>
            <a:ext cx="1555909" cy="15087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B373A48-24F0-480F-8780-7A62568D25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450" y="4939660"/>
            <a:ext cx="4494240" cy="224712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5ED430D3-2EE7-4863-9284-48BC372CC813}"/>
              </a:ext>
            </a:extLst>
          </p:cNvPr>
          <p:cNvSpPr/>
          <p:nvPr/>
        </p:nvSpPr>
        <p:spPr>
          <a:xfrm>
            <a:off x="1011674" y="1559620"/>
            <a:ext cx="9009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Adventures Of Fox &amp; Ninja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41D494B-5F53-46B4-A1CA-72B16742A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029" y="6421830"/>
            <a:ext cx="731520" cy="4572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0614F41-A236-46F4-BC70-A57F505A38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300" y="6411315"/>
            <a:ext cx="731520" cy="4572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1854628-5CD3-4D64-B303-EBB8689E38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07892" y="6421830"/>
            <a:ext cx="731521" cy="4572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E321BB8-36ED-49B7-9242-0D16835FD131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8807065" y="5470859"/>
            <a:ext cx="1570037" cy="923331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FA17994D-88C2-4AEF-B23D-A91CF8B3A4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61" y="3414659"/>
            <a:ext cx="6305973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18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Manuel González Garzón</dc:creator>
  <cp:lastModifiedBy>Juan Manuel González Garzón</cp:lastModifiedBy>
  <cp:revision>1</cp:revision>
  <dcterms:created xsi:type="dcterms:W3CDTF">2021-08-08T01:34:26Z</dcterms:created>
  <dcterms:modified xsi:type="dcterms:W3CDTF">2021-08-08T03:45:20Z</dcterms:modified>
</cp:coreProperties>
</file>