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1" r:id="rId5"/>
    <p:sldId id="263" r:id="rId6"/>
    <p:sldId id="301" r:id="rId7"/>
    <p:sldId id="266" r:id="rId8"/>
    <p:sldId id="302" r:id="rId9"/>
    <p:sldId id="270" r:id="rId10"/>
    <p:sldId id="303" r:id="rId11"/>
    <p:sldId id="275" r:id="rId12"/>
    <p:sldId id="273" r:id="rId13"/>
    <p:sldId id="281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Overpass Mon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F6E"/>
    <a:srgbClr val="332993"/>
    <a:srgbClr val="1B1464"/>
    <a:srgbClr val="C0B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E4285-7521-447D-A88E-F156D76CBCDB}" v="486" dt="2021-06-09T03:25:21.865"/>
  </p1510:revLst>
</p1510:revInfo>
</file>

<file path=ppt/tableStyles.xml><?xml version="1.0" encoding="utf-8"?>
<a:tblStyleLst xmlns:a="http://schemas.openxmlformats.org/drawingml/2006/main" def="{B830F0F3-D557-44BB-A2B7-4F8FDFA1A76B}">
  <a:tblStyle styleId="{B830F0F3-D557-44BB-A2B7-4F8FDFA1A7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35C253-BDB3-4351-BAAD-C72D2679A4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RBOLEDA OROZCO" userId="5c4cf083-33e6-4ee5-a791-91de07c520dd" providerId="ADAL" clId="{99FE4285-7521-447D-A88E-F156D76CBCDB}"/>
    <pc:docChg chg="undo custSel addSld delSld modSld sldOrd delMainMaster">
      <pc:chgData name="JUAN ARBOLEDA OROZCO" userId="5c4cf083-33e6-4ee5-a791-91de07c520dd" providerId="ADAL" clId="{99FE4285-7521-447D-A88E-F156D76CBCDB}" dt="2021-06-09T04:26:41.236" v="3724" actId="20577"/>
      <pc:docMkLst>
        <pc:docMk/>
      </pc:docMkLst>
      <pc:sldChg chg="modSp mod">
        <pc:chgData name="JUAN ARBOLEDA OROZCO" userId="5c4cf083-33e6-4ee5-a791-91de07c520dd" providerId="ADAL" clId="{99FE4285-7521-447D-A88E-F156D76CBCDB}" dt="2021-06-09T02:43:15.508" v="417" actId="20577"/>
        <pc:sldMkLst>
          <pc:docMk/>
          <pc:sldMk cId="0" sldId="256"/>
        </pc:sldMkLst>
        <pc:spChg chg="mod">
          <ac:chgData name="JUAN ARBOLEDA OROZCO" userId="5c4cf083-33e6-4ee5-a791-91de07c520dd" providerId="ADAL" clId="{99FE4285-7521-447D-A88E-F156D76CBCDB}" dt="2021-06-09T02:27:29.551" v="183" actId="20577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43:15.508" v="417" actId="20577"/>
          <ac:spMkLst>
            <pc:docMk/>
            <pc:sldMk cId="0" sldId="256"/>
            <ac:spMk id="335" creationId="{00000000-0000-0000-0000-000000000000}"/>
          </ac:spMkLst>
        </pc:spChg>
      </pc:sldChg>
      <pc:sldChg chg="del">
        <pc:chgData name="JUAN ARBOLEDA OROZCO" userId="5c4cf083-33e6-4ee5-a791-91de07c520dd" providerId="ADAL" clId="{99FE4285-7521-447D-A88E-F156D76CBCDB}" dt="2021-06-09T02:27:50.669" v="184" actId="47"/>
        <pc:sldMkLst>
          <pc:docMk/>
          <pc:sldMk cId="0" sldId="257"/>
        </pc:sldMkLst>
      </pc:sldChg>
      <pc:sldChg chg="modSp mod modTransition">
        <pc:chgData name="JUAN ARBOLEDA OROZCO" userId="5c4cf083-33e6-4ee5-a791-91de07c520dd" providerId="ADAL" clId="{99FE4285-7521-447D-A88E-F156D76CBCDB}" dt="2021-06-09T03:15:55.650" v="1480"/>
        <pc:sldMkLst>
          <pc:docMk/>
          <pc:sldMk cId="0" sldId="258"/>
        </pc:sldMkLst>
        <pc:spChg chg="mod">
          <ac:chgData name="JUAN ARBOLEDA OROZCO" userId="5c4cf083-33e6-4ee5-a791-91de07c520dd" providerId="ADAL" clId="{99FE4285-7521-447D-A88E-F156D76CBCDB}" dt="2021-06-09T02:42:03.842" v="364" actId="20577"/>
          <ac:spMkLst>
            <pc:docMk/>
            <pc:sldMk cId="0" sldId="258"/>
            <ac:spMk id="347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39:41.713" v="271" actId="20577"/>
          <ac:spMkLst>
            <pc:docMk/>
            <pc:sldMk cId="0" sldId="258"/>
            <ac:spMk id="349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39:49.479" v="273" actId="20577"/>
          <ac:spMkLst>
            <pc:docMk/>
            <pc:sldMk cId="0" sldId="258"/>
            <ac:spMk id="350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40:24.247" v="300" actId="14100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39:51.704" v="275" actId="20577"/>
          <ac:spMkLst>
            <pc:docMk/>
            <pc:sldMk cId="0" sldId="258"/>
            <ac:spMk id="35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40:38.418" v="314" actId="14100"/>
          <ac:spMkLst>
            <pc:docMk/>
            <pc:sldMk cId="0" sldId="258"/>
            <ac:spMk id="35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40:47.519" v="327" actId="14100"/>
          <ac:spMkLst>
            <pc:docMk/>
            <pc:sldMk cId="0" sldId="258"/>
            <ac:spMk id="355" creationId="{00000000-0000-0000-0000-000000000000}"/>
          </ac:spMkLst>
        </pc:spChg>
      </pc:sldChg>
      <pc:sldChg chg="addSp delSp modSp mod ord modTransition">
        <pc:chgData name="JUAN ARBOLEDA OROZCO" userId="5c4cf083-33e6-4ee5-a791-91de07c520dd" providerId="ADAL" clId="{99FE4285-7521-447D-A88E-F156D76CBCDB}" dt="2021-06-09T03:45:25.130" v="1821" actId="20577"/>
        <pc:sldMkLst>
          <pc:docMk/>
          <pc:sldMk cId="0" sldId="259"/>
        </pc:sldMkLst>
        <pc:spChg chg="mod">
          <ac:chgData name="JUAN ARBOLEDA OROZCO" userId="5c4cf083-33e6-4ee5-a791-91de07c520dd" providerId="ADAL" clId="{99FE4285-7521-447D-A88E-F156D76CBCDB}" dt="2021-06-09T03:45:25.130" v="1821" actId="20577"/>
          <ac:spMkLst>
            <pc:docMk/>
            <pc:sldMk cId="0" sldId="259"/>
            <ac:spMk id="36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38:39.815" v="227" actId="20577"/>
          <ac:spMkLst>
            <pc:docMk/>
            <pc:sldMk cId="0" sldId="259"/>
            <ac:spMk id="362" creationId="{00000000-0000-0000-0000-000000000000}"/>
          </ac:spMkLst>
        </pc:spChg>
        <pc:picChg chg="add del">
          <ac:chgData name="JUAN ARBOLEDA OROZCO" userId="5c4cf083-33e6-4ee5-a791-91de07c520dd" providerId="ADAL" clId="{99FE4285-7521-447D-A88E-F156D76CBCDB}" dt="2021-06-09T02:33:23.428" v="186" actId="22"/>
          <ac:picMkLst>
            <pc:docMk/>
            <pc:sldMk cId="0" sldId="259"/>
            <ac:picMk id="3" creationId="{4C6BB6EF-A6A4-4349-A7E8-E0C4A05BDA20}"/>
          </ac:picMkLst>
        </pc:picChg>
        <pc:picChg chg="add mod ord modCrop">
          <ac:chgData name="JUAN ARBOLEDA OROZCO" userId="5c4cf083-33e6-4ee5-a791-91de07c520dd" providerId="ADAL" clId="{99FE4285-7521-447D-A88E-F156D76CBCDB}" dt="2021-06-09T02:38:06.064" v="216" actId="18131"/>
          <ac:picMkLst>
            <pc:docMk/>
            <pc:sldMk cId="0" sldId="259"/>
            <ac:picMk id="5" creationId="{928E96BC-8F23-42E9-AAA0-99374B2C7123}"/>
          </ac:picMkLst>
        </pc:picChg>
        <pc:picChg chg="add del mod">
          <ac:chgData name="JUAN ARBOLEDA OROZCO" userId="5c4cf083-33e6-4ee5-a791-91de07c520dd" providerId="ADAL" clId="{99FE4285-7521-447D-A88E-F156D76CBCDB}" dt="2021-06-09T02:36:14.123" v="213" actId="478"/>
          <ac:picMkLst>
            <pc:docMk/>
            <pc:sldMk cId="0" sldId="259"/>
            <ac:picMk id="360" creationId="{00000000-0000-0000-0000-000000000000}"/>
          </ac:picMkLst>
        </pc:picChg>
      </pc:sldChg>
      <pc:sldChg chg="del">
        <pc:chgData name="JUAN ARBOLEDA OROZCO" userId="5c4cf083-33e6-4ee5-a791-91de07c520dd" providerId="ADAL" clId="{99FE4285-7521-447D-A88E-F156D76CBCDB}" dt="2021-06-09T02:51:41.399" v="635" actId="47"/>
        <pc:sldMkLst>
          <pc:docMk/>
          <pc:sldMk cId="0" sldId="260"/>
        </pc:sldMkLst>
      </pc:sldChg>
      <pc:sldChg chg="modSp mod modTransition">
        <pc:chgData name="JUAN ARBOLEDA OROZCO" userId="5c4cf083-33e6-4ee5-a791-91de07c520dd" providerId="ADAL" clId="{99FE4285-7521-447D-A88E-F156D76CBCDB}" dt="2021-06-09T03:15:59.185" v="1481"/>
        <pc:sldMkLst>
          <pc:docMk/>
          <pc:sldMk cId="0" sldId="261"/>
        </pc:sldMkLst>
        <pc:spChg chg="mod">
          <ac:chgData name="JUAN ARBOLEDA OROZCO" userId="5c4cf083-33e6-4ee5-a791-91de07c520dd" providerId="ADAL" clId="{99FE4285-7521-447D-A88E-F156D76CBCDB}" dt="2021-06-09T02:50:25.533" v="634" actId="20577"/>
          <ac:spMkLst>
            <pc:docMk/>
            <pc:sldMk cId="0" sldId="261"/>
            <ac:spMk id="374" creationId="{00000000-0000-0000-0000-000000000000}"/>
          </ac:spMkLst>
        </pc:spChg>
      </pc:sldChg>
      <pc:sldChg chg="del">
        <pc:chgData name="JUAN ARBOLEDA OROZCO" userId="5c4cf083-33e6-4ee5-a791-91de07c520dd" providerId="ADAL" clId="{99FE4285-7521-447D-A88E-F156D76CBCDB}" dt="2021-06-09T02:52:06.080" v="640" actId="47"/>
        <pc:sldMkLst>
          <pc:docMk/>
          <pc:sldMk cId="0" sldId="262"/>
        </pc:sldMkLst>
      </pc:sldChg>
      <pc:sldChg chg="addSp delSp modSp mod ord modTransition">
        <pc:chgData name="JUAN ARBOLEDA OROZCO" userId="5c4cf083-33e6-4ee5-a791-91de07c520dd" providerId="ADAL" clId="{99FE4285-7521-447D-A88E-F156D76CBCDB}" dt="2021-06-09T03:50:23.423" v="2437" actId="313"/>
        <pc:sldMkLst>
          <pc:docMk/>
          <pc:sldMk cId="0" sldId="263"/>
        </pc:sldMkLst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4" creationId="{36854004-A4F9-4DB3-943E-21541F2DCFC6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5" creationId="{393C0F44-6C04-4561-9206-9C9B443ABBDE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6" creationId="{5797B004-FF56-4338-AE59-C13DBDBAE34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7" creationId="{E51D5514-A167-4D3C-A7BC-634407023932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8" creationId="{F8E1EADE-C617-4AF0-876F-49DEA8271376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49" creationId="{B366EEE3-841D-4B40-853C-883FAB5D9AB0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0" creationId="{5E601C8D-E243-4003-9103-253C99081596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1" creationId="{C876EA21-7F58-4FAB-8657-CDACFB1D5232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2" creationId="{DD1D1E03-69C2-48D2-B28A-2BC47A47ADF2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3" creationId="{6837B1F6-C2DE-48A1-B0D6-C8C4EE4F8F2F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4" creationId="{35085B46-61A3-4506-B6BF-B64622B5973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5" creationId="{61232200-88FC-4F86-BAC4-15A8F7FC7B6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6" creationId="{3538A9DC-26D6-4BC9-BF5C-67FFA1501D11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7" creationId="{77DC3E85-E769-4C7B-A192-A2BD916DF60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8" creationId="{B238350C-0D2E-4BCA-9415-2D0F2D075748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59" creationId="{DFD25E0E-0C4C-43FC-A0E2-D31CE21ADFFF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0" creationId="{EC9D30F9-730C-4A41-8F6E-A4FBB82FBB3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1" creationId="{B79626AE-2233-483C-8568-F84B6AAA369B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2" creationId="{6DDDE5EC-CE9E-4D0C-BC80-7071BFF52F62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3" creationId="{C3FAE37B-0B82-41B4-9818-B703EDD5EDD9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4" creationId="{8B0DAFE1-9A86-41E3-8E16-CB1FD5F0629F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5" creationId="{0B689278-3FC2-4471-9895-B5C7F215AD76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6" creationId="{2465C22D-D00C-46CB-A228-F4C13D13E4AC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7" creationId="{EA31F7EA-88EB-454D-B486-2960F1EAC9E4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8" creationId="{0C85146D-400F-4149-8957-2BE750F9CECF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69" creationId="{A78F0C53-C1EE-4A88-A1DE-6DD415B7C5B2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0" creationId="{3E5C02EC-093D-4FD7-83C3-58B44C1DBE79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1" creationId="{38410059-39A7-4D27-825E-7A0F88F14FBD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2" creationId="{97A70FB4-C7CC-4D72-BD3A-0CC22EEEE5C6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4" creationId="{1467480C-168A-43D2-BA40-C930EE88622E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5" creationId="{7C136202-FB51-418E-920B-AB17F5A36744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6" creationId="{7B16BAF2-C602-4FB2-B007-4AC43EE00222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7" creationId="{10C0E152-29FB-4D7A-B068-2281914099AB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8" creationId="{4BCC7FF8-A237-4001-82DC-0EC3937D3980}"/>
          </ac:spMkLst>
        </pc:spChg>
        <pc:spChg chg="add 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79" creationId="{2E904763-82C2-4B15-89EA-13F5A1753CF4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81" creationId="{C986A5B5-900F-435F-ABE3-EB0DA6ECE4B9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82" creationId="{D0D4F65C-EAFF-44D8-AAFC-0478A0B9FF09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83" creationId="{FD84493E-D4E8-4CE9-9EA3-7E6921F3619F}"/>
          </ac:spMkLst>
        </pc:spChg>
        <pc:spChg chg="mod">
          <ac:chgData name="JUAN ARBOLEDA OROZCO" userId="5c4cf083-33e6-4ee5-a791-91de07c520dd" providerId="ADAL" clId="{99FE4285-7521-447D-A88E-F156D76CBCDB}" dt="2021-06-09T02:55:28.923" v="769" actId="571"/>
          <ac:spMkLst>
            <pc:docMk/>
            <pc:sldMk cId="0" sldId="263"/>
            <ac:spMk id="84" creationId="{611D2ACE-E562-4B8B-BE3D-4B3FAC89335B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85" creationId="{1B56CBD7-8813-431D-94AA-86B80DA7641E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86" creationId="{E39A2983-ACD6-4B30-B93D-65F1F0A831EA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87" creationId="{88DD50C6-1AC8-47C3-84E5-34EC071CE6B9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88" creationId="{9E1B5307-78EE-4E30-83F6-8B11B6F7344D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89" creationId="{D070D236-9D1C-4863-8C58-0A1855D8032E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0" creationId="{46E9498E-5607-4A68-98D2-C8DC26E6508C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1" creationId="{651CC785-C67D-4A6D-BE3F-40AC6EA80BBC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2" creationId="{EC102DFA-E19E-4D9A-91E4-E9AEF63B67FB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3" creationId="{42E06223-9D49-4493-9500-3A886269C10A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4" creationId="{7C4F5936-6AAF-43BF-B5BE-1C1EA6E664F4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5" creationId="{E4644897-8E4F-45A8-9252-6E25641D1D78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6" creationId="{0600E671-FF46-4EB6-8716-718AA65803A0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7" creationId="{7C1B7CDA-62A0-4D80-A6E6-02D128EF7C97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8" creationId="{E0AA61A2-A6DA-40A6-AA8C-FDA6530E2D2F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99" creationId="{3FFEDA17-147B-44F7-ADB2-B587779DBBCB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0" creationId="{5C9FFC27-B7F9-4498-91BB-A871FDDB163D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1" creationId="{82D3DE1E-615A-4D40-9C1B-335AEF9B754E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2" creationId="{0C6CBD17-1B4D-49E5-9438-A78242E3981B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3" creationId="{29DB728E-87EA-42DE-AE1F-FE4BBF51A305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4" creationId="{D484EE8F-69C8-41DB-BAD2-D97CC90923ED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5" creationId="{68E56953-A188-440C-A55F-7A575156B2A2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6" creationId="{767ED800-7337-49FE-BB1A-A83588F01CC7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7" creationId="{182433CC-49E8-4407-946A-B1CE65E44092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8" creationId="{B6D684CB-27AD-400D-B57D-CB314D3A9E18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09" creationId="{2D17339B-22AC-4D56-878A-BD586CC542E2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0" creationId="{B5132E6A-02DD-4E21-9591-FCF850F08988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1" creationId="{2DD43F09-B4DA-40C4-B4F3-17D30DC5FDF7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2" creationId="{7EB8B972-E596-4717-9668-7BED4A3B4556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3" creationId="{45C7AA7E-8DB8-4E20-9CBF-BA50F303471B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5" creationId="{5BE3A40A-3D19-4C99-ABA3-0C07F873B8FC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6" creationId="{3D397738-D8C8-4259-8D78-A29E7AEBD132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7" creationId="{268010C6-2123-4F96-B3FE-B14BF0E62330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8" creationId="{8A6BDD59-954A-4D2B-87AC-479354F670BB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19" creationId="{E2BFD4F1-234C-4C44-AB9A-F0BB6D3028B2}"/>
          </ac:spMkLst>
        </pc:spChg>
        <pc:spChg chg="add 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20" creationId="{CC825ABF-F4DE-4F8B-A2C0-7ECB8B2C6D83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22" creationId="{E2CB3691-DFC1-43E8-9816-54C7595BF079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23" creationId="{37553061-7F9A-4D8B-9656-58B7C8A62590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24" creationId="{AAAFD208-7553-46C8-A9A6-3F48193FEF40}"/>
          </ac:spMkLst>
        </pc:spChg>
        <pc:spChg chg="mod">
          <ac:chgData name="JUAN ARBOLEDA OROZCO" userId="5c4cf083-33e6-4ee5-a791-91de07c520dd" providerId="ADAL" clId="{99FE4285-7521-447D-A88E-F156D76CBCDB}" dt="2021-06-09T02:55:32.512" v="772" actId="571"/>
          <ac:spMkLst>
            <pc:docMk/>
            <pc:sldMk cId="0" sldId="263"/>
            <ac:spMk id="125" creationId="{574D101F-681B-4B93-B369-119FED0302BC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26" creationId="{BDE0AC8C-59B8-4DD1-9FE9-FA325B8E3BCA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27" creationId="{4858A9D9-C234-4D8E-8DEB-E7D2455E9526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28" creationId="{0DA608FE-B266-47A0-AB90-F004D3BC3D8B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29" creationId="{AF6C3675-775F-458D-B373-5312DECC9FE3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0" creationId="{60F6598C-6DA5-41A0-8C11-EFDB9761C147}"/>
          </ac:spMkLst>
        </pc:spChg>
        <pc:spChg chg="add mod">
          <ac:chgData name="JUAN ARBOLEDA OROZCO" userId="5c4cf083-33e6-4ee5-a791-91de07c520dd" providerId="ADAL" clId="{99FE4285-7521-447D-A88E-F156D76CBCDB}" dt="2021-06-09T02:57:18.702" v="828" actId="20577"/>
          <ac:spMkLst>
            <pc:docMk/>
            <pc:sldMk cId="0" sldId="263"/>
            <ac:spMk id="131" creationId="{D97CFCB6-839B-4BF0-9656-4465480B0C79}"/>
          </ac:spMkLst>
        </pc:spChg>
        <pc:spChg chg="add mod">
          <ac:chgData name="JUAN ARBOLEDA OROZCO" userId="5c4cf083-33e6-4ee5-a791-91de07c520dd" providerId="ADAL" clId="{99FE4285-7521-447D-A88E-F156D76CBCDB}" dt="2021-06-09T03:47:03.474" v="2027" actId="20577"/>
          <ac:spMkLst>
            <pc:docMk/>
            <pc:sldMk cId="0" sldId="263"/>
            <ac:spMk id="132" creationId="{E720CEC1-4FB9-48DF-ACF3-CC2941DCE66E}"/>
          </ac:spMkLst>
        </pc:spChg>
        <pc:spChg chg="add mod">
          <ac:chgData name="JUAN ARBOLEDA OROZCO" userId="5c4cf083-33e6-4ee5-a791-91de07c520dd" providerId="ADAL" clId="{99FE4285-7521-447D-A88E-F156D76CBCDB}" dt="2021-06-09T03:50:23.423" v="2437" actId="313"/>
          <ac:spMkLst>
            <pc:docMk/>
            <pc:sldMk cId="0" sldId="263"/>
            <ac:spMk id="133" creationId="{369F2AD7-30FA-4F3D-8CC4-9141DE006070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4" creationId="{322DD094-D869-4DE1-8FE9-6B4D9B55FC4D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5" creationId="{562C92EF-C460-4C12-BF10-77BB9E735124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6" creationId="{17A2E016-DE15-48C1-BF5E-DC0A1CCFB330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7" creationId="{74F07BAA-FDC5-43BC-853A-5FDAF842B0C4}"/>
          </ac:spMkLst>
        </pc:spChg>
        <pc:spChg chg="add mod">
          <ac:chgData name="JUAN ARBOLEDA OROZCO" userId="5c4cf083-33e6-4ee5-a791-91de07c520dd" providerId="ADAL" clId="{99FE4285-7521-447D-A88E-F156D76CBCDB}" dt="2021-06-09T02:56:36.875" v="776" actId="1076"/>
          <ac:spMkLst>
            <pc:docMk/>
            <pc:sldMk cId="0" sldId="263"/>
            <ac:spMk id="138" creationId="{F0456018-F170-45E9-9C38-E2B2642A818E}"/>
          </ac:spMkLst>
        </pc:spChg>
        <pc:spChg chg="add mod">
          <ac:chgData name="JUAN ARBOLEDA OROZCO" userId="5c4cf083-33e6-4ee5-a791-91de07c520dd" providerId="ADAL" clId="{99FE4285-7521-447D-A88E-F156D76CBCDB}" dt="2021-06-09T03:49:43.620" v="2356" actId="20577"/>
          <ac:spMkLst>
            <pc:docMk/>
            <pc:sldMk cId="0" sldId="263"/>
            <ac:spMk id="139" creationId="{020D4924-804B-43DA-8E7F-8B1EEB4EE125}"/>
          </ac:spMkLst>
        </pc:spChg>
        <pc:spChg chg="add del mod">
          <ac:chgData name="JUAN ARBOLEDA OROZCO" userId="5c4cf083-33e6-4ee5-a791-91de07c520dd" providerId="ADAL" clId="{99FE4285-7521-447D-A88E-F156D76CBCDB}" dt="2021-06-09T03:03:54.399" v="1096" actId="478"/>
          <ac:spMkLst>
            <pc:docMk/>
            <pc:sldMk cId="0" sldId="263"/>
            <ac:spMk id="140" creationId="{E006ABE1-7D30-4F57-BDF2-7D26D23CA196}"/>
          </ac:spMkLst>
        </pc:spChg>
        <pc:spChg chg="mod">
          <ac:chgData name="JUAN ARBOLEDA OROZCO" userId="5c4cf083-33e6-4ee5-a791-91de07c520dd" providerId="ADAL" clId="{99FE4285-7521-447D-A88E-F156D76CBCDB}" dt="2021-06-09T02:55:47.277" v="775"/>
          <ac:spMkLst>
            <pc:docMk/>
            <pc:sldMk cId="0" sldId="263"/>
            <ac:spMk id="142" creationId="{9D7A0DC4-2270-4B15-8C96-9FDC651E773C}"/>
          </ac:spMkLst>
        </pc:spChg>
        <pc:spChg chg="mod">
          <ac:chgData name="JUAN ARBOLEDA OROZCO" userId="5c4cf083-33e6-4ee5-a791-91de07c520dd" providerId="ADAL" clId="{99FE4285-7521-447D-A88E-F156D76CBCDB}" dt="2021-06-09T02:55:47.277" v="775"/>
          <ac:spMkLst>
            <pc:docMk/>
            <pc:sldMk cId="0" sldId="263"/>
            <ac:spMk id="143" creationId="{C0D48674-5912-4876-8543-24DC5E0E1DCD}"/>
          </ac:spMkLst>
        </pc:spChg>
        <pc:spChg chg="mod">
          <ac:chgData name="JUAN ARBOLEDA OROZCO" userId="5c4cf083-33e6-4ee5-a791-91de07c520dd" providerId="ADAL" clId="{99FE4285-7521-447D-A88E-F156D76CBCDB}" dt="2021-06-09T02:55:47.277" v="775"/>
          <ac:spMkLst>
            <pc:docMk/>
            <pc:sldMk cId="0" sldId="263"/>
            <ac:spMk id="144" creationId="{87A4CD77-2B5A-4FB7-ABBA-6CD9FDC6570C}"/>
          </ac:spMkLst>
        </pc:spChg>
        <pc:spChg chg="mod">
          <ac:chgData name="JUAN ARBOLEDA OROZCO" userId="5c4cf083-33e6-4ee5-a791-91de07c520dd" providerId="ADAL" clId="{99FE4285-7521-447D-A88E-F156D76CBCDB}" dt="2021-06-09T02:55:47.277" v="775"/>
          <ac:spMkLst>
            <pc:docMk/>
            <pc:sldMk cId="0" sldId="263"/>
            <ac:spMk id="145" creationId="{DEEE8F97-78F2-4D1E-AB5C-FD33FBDD3EEE}"/>
          </ac:spMkLst>
        </pc:spChg>
        <pc:spChg chg="add del mod">
          <ac:chgData name="JUAN ARBOLEDA OROZCO" userId="5c4cf083-33e6-4ee5-a791-91de07c520dd" providerId="ADAL" clId="{99FE4285-7521-447D-A88E-F156D76CBCDB}" dt="2021-06-09T02:58:04.458" v="842" actId="478"/>
          <ac:spMkLst>
            <pc:docMk/>
            <pc:sldMk cId="0" sldId="263"/>
            <ac:spMk id="146" creationId="{F4B59A3F-916C-41EE-BCFC-AD898878EE53}"/>
          </ac:spMkLst>
        </pc:spChg>
        <pc:spChg chg="mod">
          <ac:chgData name="JUAN ARBOLEDA OROZCO" userId="5c4cf083-33e6-4ee5-a791-91de07c520dd" providerId="ADAL" clId="{99FE4285-7521-447D-A88E-F156D76CBCDB}" dt="2021-06-09T02:58:56.763" v="846" actId="207"/>
          <ac:spMkLst>
            <pc:docMk/>
            <pc:sldMk cId="0" sldId="263"/>
            <ac:spMk id="148" creationId="{D0C6996E-B016-4F8F-895F-37A79B9891FC}"/>
          </ac:spMkLst>
        </pc:spChg>
        <pc:spChg chg="mod">
          <ac:chgData name="JUAN ARBOLEDA OROZCO" userId="5c4cf083-33e6-4ee5-a791-91de07c520dd" providerId="ADAL" clId="{99FE4285-7521-447D-A88E-F156D76CBCDB}" dt="2021-06-09T02:58:56.763" v="846" actId="207"/>
          <ac:spMkLst>
            <pc:docMk/>
            <pc:sldMk cId="0" sldId="263"/>
            <ac:spMk id="149" creationId="{441A2FCC-CC02-488F-BF4D-79001A49121D}"/>
          </ac:spMkLst>
        </pc:spChg>
        <pc:spChg chg="mod">
          <ac:chgData name="JUAN ARBOLEDA OROZCO" userId="5c4cf083-33e6-4ee5-a791-91de07c520dd" providerId="ADAL" clId="{99FE4285-7521-447D-A88E-F156D76CBCDB}" dt="2021-06-09T02:58:56.763" v="846" actId="207"/>
          <ac:spMkLst>
            <pc:docMk/>
            <pc:sldMk cId="0" sldId="263"/>
            <ac:spMk id="150" creationId="{CBDE0D5A-1939-4731-A54D-F29F32DA136A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2" creationId="{E4BC9248-F910-4138-B632-F394EE3D581A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3" creationId="{EFA7E31C-2B9E-47E4-BC81-79146C538633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4" creationId="{6E251876-364C-4CA4-928D-AF6E96828206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5" creationId="{08C7DC27-414D-4B6F-B158-E8DA5E396867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6" creationId="{404F991B-7F55-48BB-BF88-8827AFB1E431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7" creationId="{3690D2C1-6830-45A2-A044-C74A529340EF}"/>
          </ac:spMkLst>
        </pc:spChg>
        <pc:spChg chg="mod">
          <ac:chgData name="JUAN ARBOLEDA OROZCO" userId="5c4cf083-33e6-4ee5-a791-91de07c520dd" providerId="ADAL" clId="{99FE4285-7521-447D-A88E-F156D76CBCDB}" dt="2021-06-09T03:00:07.087" v="852" actId="1076"/>
          <ac:spMkLst>
            <pc:docMk/>
            <pc:sldMk cId="0" sldId="263"/>
            <ac:spMk id="158" creationId="{8592494F-A1A1-4557-8264-B8EF3363508B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59" creationId="{55D4208A-7CA5-4515-86D0-1A487083A898}"/>
          </ac:spMkLst>
        </pc:spChg>
        <pc:spChg chg="mod">
          <ac:chgData name="JUAN ARBOLEDA OROZCO" userId="5c4cf083-33e6-4ee5-a791-91de07c520dd" providerId="ADAL" clId="{99FE4285-7521-447D-A88E-F156D76CBCDB}" dt="2021-06-09T02:59:57.183" v="850" actId="207"/>
          <ac:spMkLst>
            <pc:docMk/>
            <pc:sldMk cId="0" sldId="263"/>
            <ac:spMk id="160" creationId="{C3B2EBA3-AFF4-4AFA-B538-2ECB2DF59B82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4" creationId="{7E970FE9-897F-4698-BE86-F23A73B621E3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5" creationId="{E22525E8-5D4A-4666-B9B7-51D232279D8C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6" creationId="{31A98D5D-7D86-4888-B0B2-D622522ED338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7" creationId="{646DFE84-BB40-449C-9842-D8D4BD61F14A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8" creationId="{798282DB-5DA1-4F27-95E1-A6E8D1792591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69" creationId="{F586FA18-939B-47FA-83DF-E5D669BDFEE4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0" creationId="{C63AFE8C-5900-4FF4-AD14-67EE1A285D4D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1" creationId="{53C4FA36-DF26-4CF3-B853-61C13E73F209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2" creationId="{88FA9E59-CA4A-4DC0-9072-C98675827F83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3" creationId="{CE2374D1-1B37-4AB9-990F-32421F6FDF8C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4" creationId="{F5B7DDEE-2603-4B95-9B70-F96E0C549021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5" creationId="{87B1BF93-62B2-4721-B7D5-99277DD6BE83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6" creationId="{15329A45-925F-482D-969E-D46E964FAE08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7" creationId="{CFD78F5A-D5B3-4ACD-B74A-361403573A13}"/>
          </ac:spMkLst>
        </pc:spChg>
        <pc:spChg chg="mod">
          <ac:chgData name="JUAN ARBOLEDA OROZCO" userId="5c4cf083-33e6-4ee5-a791-91de07c520dd" providerId="ADAL" clId="{99FE4285-7521-447D-A88E-F156D76CBCDB}" dt="2021-06-09T03:03:32.559" v="1090"/>
          <ac:spMkLst>
            <pc:docMk/>
            <pc:sldMk cId="0" sldId="263"/>
            <ac:spMk id="178" creationId="{5D3D0BDE-13AE-4714-9D26-23B9A8AD5961}"/>
          </ac:spMkLst>
        </pc:spChg>
        <pc:spChg chg="add mod">
          <ac:chgData name="JUAN ARBOLEDA OROZCO" userId="5c4cf083-33e6-4ee5-a791-91de07c520dd" providerId="ADAL" clId="{99FE4285-7521-447D-A88E-F156D76CBCDB}" dt="2021-06-09T03:07:33.233" v="1310" actId="1076"/>
          <ac:spMkLst>
            <pc:docMk/>
            <pc:sldMk cId="0" sldId="263"/>
            <ac:spMk id="180" creationId="{513E1BD8-79A0-41D1-928C-46D7555EFEC8}"/>
          </ac:spMkLst>
        </pc:spChg>
        <pc:spChg chg="mod">
          <ac:chgData name="JUAN ARBOLEDA OROZCO" userId="5c4cf083-33e6-4ee5-a791-91de07c520dd" providerId="ADAL" clId="{99FE4285-7521-447D-A88E-F156D76CBCDB}" dt="2021-06-09T03:09:03.294" v="1319" actId="207"/>
          <ac:spMkLst>
            <pc:docMk/>
            <pc:sldMk cId="0" sldId="263"/>
            <ac:spMk id="182" creationId="{31847D1A-D81D-4216-B917-A1721121FE98}"/>
          </ac:spMkLst>
        </pc:spChg>
        <pc:spChg chg="mod">
          <ac:chgData name="JUAN ARBOLEDA OROZCO" userId="5c4cf083-33e6-4ee5-a791-91de07c520dd" providerId="ADAL" clId="{99FE4285-7521-447D-A88E-F156D76CBCDB}" dt="2021-06-09T03:09:03.294" v="1319" actId="207"/>
          <ac:spMkLst>
            <pc:docMk/>
            <pc:sldMk cId="0" sldId="263"/>
            <ac:spMk id="183" creationId="{975C943A-173F-4E60-B390-1F4D431AC642}"/>
          </ac:spMkLst>
        </pc:spChg>
        <pc:spChg chg="mod">
          <ac:chgData name="JUAN ARBOLEDA OROZCO" userId="5c4cf083-33e6-4ee5-a791-91de07c520dd" providerId="ADAL" clId="{99FE4285-7521-447D-A88E-F156D76CBCDB}" dt="2021-06-09T03:09:45.350" v="1323" actId="207"/>
          <ac:spMkLst>
            <pc:docMk/>
            <pc:sldMk cId="0" sldId="263"/>
            <ac:spMk id="184" creationId="{89173C52-5A17-475C-B078-F6A6EB81796C}"/>
          </ac:spMkLst>
        </pc:spChg>
        <pc:spChg chg="mod">
          <ac:chgData name="JUAN ARBOLEDA OROZCO" userId="5c4cf083-33e6-4ee5-a791-91de07c520dd" providerId="ADAL" clId="{99FE4285-7521-447D-A88E-F156D76CBCDB}" dt="2021-06-09T03:09:03.294" v="1319" actId="207"/>
          <ac:spMkLst>
            <pc:docMk/>
            <pc:sldMk cId="0" sldId="263"/>
            <ac:spMk id="185" creationId="{C3921335-050D-40DE-97AF-4AD4B67161A7}"/>
          </ac:spMkLst>
        </pc:spChg>
        <pc:spChg chg="mod">
          <ac:chgData name="JUAN ARBOLEDA OROZCO" userId="5c4cf083-33e6-4ee5-a791-91de07c520dd" providerId="ADAL" clId="{99FE4285-7521-447D-A88E-F156D76CBCDB}" dt="2021-06-09T03:09:03.294" v="1319" actId="207"/>
          <ac:spMkLst>
            <pc:docMk/>
            <pc:sldMk cId="0" sldId="263"/>
            <ac:spMk id="186" creationId="{20AB770D-50BD-4D9D-AD46-F38B22353354}"/>
          </ac:spMkLst>
        </pc:spChg>
        <pc:spChg chg="mod">
          <ac:chgData name="JUAN ARBOLEDA OROZCO" userId="5c4cf083-33e6-4ee5-a791-91de07c520dd" providerId="ADAL" clId="{99FE4285-7521-447D-A88E-F156D76CBCDB}" dt="2021-06-09T03:10:52.441" v="1328" actId="207"/>
          <ac:spMkLst>
            <pc:docMk/>
            <pc:sldMk cId="0" sldId="263"/>
            <ac:spMk id="187" creationId="{8C3AECE4-B00D-4014-AFEC-6C51F39CA5F9}"/>
          </ac:spMkLst>
        </pc:spChg>
        <pc:spChg chg="mod">
          <ac:chgData name="JUAN ARBOLEDA OROZCO" userId="5c4cf083-33e6-4ee5-a791-91de07c520dd" providerId="ADAL" clId="{99FE4285-7521-447D-A88E-F156D76CBCDB}" dt="2021-06-09T03:10:46.835" v="1327" actId="207"/>
          <ac:spMkLst>
            <pc:docMk/>
            <pc:sldMk cId="0" sldId="263"/>
            <ac:spMk id="188" creationId="{B170F509-B7E2-4178-8AA6-1388A41C502A}"/>
          </ac:spMkLst>
        </pc:spChg>
        <pc:spChg chg="mod">
          <ac:chgData name="JUAN ARBOLEDA OROZCO" userId="5c4cf083-33e6-4ee5-a791-91de07c520dd" providerId="ADAL" clId="{99FE4285-7521-447D-A88E-F156D76CBCDB}" dt="2021-06-09T03:13:09.967" v="1392" actId="20577"/>
          <ac:spMkLst>
            <pc:docMk/>
            <pc:sldMk cId="0" sldId="263"/>
            <ac:spMk id="386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87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88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89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0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39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46:35.251" v="1992" actId="20577"/>
          <ac:spMkLst>
            <pc:docMk/>
            <pc:sldMk cId="0" sldId="263"/>
            <ac:spMk id="396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6:54.405" v="785" actId="20577"/>
          <ac:spMkLst>
            <pc:docMk/>
            <pc:sldMk cId="0" sldId="263"/>
            <ac:spMk id="397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47:52.485" v="2143" actId="14100"/>
          <ac:spMkLst>
            <pc:docMk/>
            <pc:sldMk cId="0" sldId="263"/>
            <ac:spMk id="398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7:11.269" v="812" actId="20577"/>
          <ac:spMkLst>
            <pc:docMk/>
            <pc:sldMk cId="0" sldId="263"/>
            <ac:spMk id="399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48:44.642" v="2248" actId="20577"/>
          <ac:spMkLst>
            <pc:docMk/>
            <pc:sldMk cId="0" sldId="263"/>
            <ac:spMk id="400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6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7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8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09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10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1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1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1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15:42.614" v="1478" actId="20577"/>
          <ac:spMkLst>
            <pc:docMk/>
            <pc:sldMk cId="0" sldId="263"/>
            <ac:spMk id="41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5:38.225" v="774" actId="1076"/>
          <ac:spMkLst>
            <pc:docMk/>
            <pc:sldMk cId="0" sldId="263"/>
            <ac:spMk id="41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7:56.470" v="838" actId="1076"/>
          <ac:spMkLst>
            <pc:docMk/>
            <pc:sldMk cId="0" sldId="263"/>
            <ac:spMk id="422" creationId="{00000000-0000-0000-0000-000000000000}"/>
          </ac:spMkLst>
        </pc:spChg>
        <pc:grpChg chg="add mod">
          <ac:chgData name="JUAN ARBOLEDA OROZCO" userId="5c4cf083-33e6-4ee5-a791-91de07c520dd" providerId="ADAL" clId="{99FE4285-7521-447D-A88E-F156D76CBCDB}" dt="2021-06-09T02:55:28.923" v="769" actId="571"/>
          <ac:grpSpMkLst>
            <pc:docMk/>
            <pc:sldMk cId="0" sldId="263"/>
            <ac:grpSpMk id="73" creationId="{49BB983D-D0E8-4E27-A2BE-4B695C725E82}"/>
          </ac:grpSpMkLst>
        </pc:grpChg>
        <pc:grpChg chg="add mod">
          <ac:chgData name="JUAN ARBOLEDA OROZCO" userId="5c4cf083-33e6-4ee5-a791-91de07c520dd" providerId="ADAL" clId="{99FE4285-7521-447D-A88E-F156D76CBCDB}" dt="2021-06-09T02:55:28.923" v="769" actId="571"/>
          <ac:grpSpMkLst>
            <pc:docMk/>
            <pc:sldMk cId="0" sldId="263"/>
            <ac:grpSpMk id="80" creationId="{C291570C-DE45-47B7-A9EF-AACAF61DDCC9}"/>
          </ac:grpSpMkLst>
        </pc:grpChg>
        <pc:grpChg chg="add mod">
          <ac:chgData name="JUAN ARBOLEDA OROZCO" userId="5c4cf083-33e6-4ee5-a791-91de07c520dd" providerId="ADAL" clId="{99FE4285-7521-447D-A88E-F156D76CBCDB}" dt="2021-06-09T02:55:32.512" v="772" actId="571"/>
          <ac:grpSpMkLst>
            <pc:docMk/>
            <pc:sldMk cId="0" sldId="263"/>
            <ac:grpSpMk id="114" creationId="{35820EBC-F410-4105-8FE4-2F7D72011615}"/>
          </ac:grpSpMkLst>
        </pc:grpChg>
        <pc:grpChg chg="add mod">
          <ac:chgData name="JUAN ARBOLEDA OROZCO" userId="5c4cf083-33e6-4ee5-a791-91de07c520dd" providerId="ADAL" clId="{99FE4285-7521-447D-A88E-F156D76CBCDB}" dt="2021-06-09T02:55:32.512" v="772" actId="571"/>
          <ac:grpSpMkLst>
            <pc:docMk/>
            <pc:sldMk cId="0" sldId="263"/>
            <ac:grpSpMk id="121" creationId="{CA062023-F87A-4044-8F44-E7C307F2DA53}"/>
          </ac:grpSpMkLst>
        </pc:grpChg>
        <pc:grpChg chg="add del mod">
          <ac:chgData name="JUAN ARBOLEDA OROZCO" userId="5c4cf083-33e6-4ee5-a791-91de07c520dd" providerId="ADAL" clId="{99FE4285-7521-447D-A88E-F156D76CBCDB}" dt="2021-06-09T02:58:50.682" v="845" actId="478"/>
          <ac:grpSpMkLst>
            <pc:docMk/>
            <pc:sldMk cId="0" sldId="263"/>
            <ac:grpSpMk id="141" creationId="{2337D9E7-20AD-4F57-B96A-92107BD9431E}"/>
          </ac:grpSpMkLst>
        </pc:grpChg>
        <pc:grpChg chg="add mod">
          <ac:chgData name="JUAN ARBOLEDA OROZCO" userId="5c4cf083-33e6-4ee5-a791-91de07c520dd" providerId="ADAL" clId="{99FE4285-7521-447D-A88E-F156D76CBCDB}" dt="2021-06-09T03:07:48.290" v="1314" actId="1076"/>
          <ac:grpSpMkLst>
            <pc:docMk/>
            <pc:sldMk cId="0" sldId="263"/>
            <ac:grpSpMk id="147" creationId="{70C1ACFB-48C3-41E4-8C7B-488B6C9106A4}"/>
          </ac:grpSpMkLst>
        </pc:grpChg>
        <pc:grpChg chg="add del mod">
          <ac:chgData name="JUAN ARBOLEDA OROZCO" userId="5c4cf083-33e6-4ee5-a791-91de07c520dd" providerId="ADAL" clId="{99FE4285-7521-447D-A88E-F156D76CBCDB}" dt="2021-06-09T03:00:11.997" v="854" actId="478"/>
          <ac:grpSpMkLst>
            <pc:docMk/>
            <pc:sldMk cId="0" sldId="263"/>
            <ac:grpSpMk id="151" creationId="{3871BF36-65A4-406E-9EB4-0D482D1087B2}"/>
          </ac:grpSpMkLst>
        </pc:grpChg>
        <pc:grpChg chg="add del mod">
          <ac:chgData name="JUAN ARBOLEDA OROZCO" userId="5c4cf083-33e6-4ee5-a791-91de07c520dd" providerId="ADAL" clId="{99FE4285-7521-447D-A88E-F156D76CBCDB}" dt="2021-06-09T03:04:30.864" v="1103" actId="478"/>
          <ac:grpSpMkLst>
            <pc:docMk/>
            <pc:sldMk cId="0" sldId="263"/>
            <ac:grpSpMk id="163" creationId="{BBD21F4C-D8E6-4C3F-BBDD-7A1BB6583C7F}"/>
          </ac:grpSpMkLst>
        </pc:grpChg>
        <pc:grpChg chg="add mod">
          <ac:chgData name="JUAN ARBOLEDA OROZCO" userId="5c4cf083-33e6-4ee5-a791-91de07c520dd" providerId="ADAL" clId="{99FE4285-7521-447D-A88E-F156D76CBCDB}" dt="2021-06-09T03:11:14.466" v="1330" actId="1076"/>
          <ac:grpSpMkLst>
            <pc:docMk/>
            <pc:sldMk cId="0" sldId="263"/>
            <ac:grpSpMk id="181" creationId="{330F7985-8029-46FD-8EEC-A1E4D008214F}"/>
          </ac:grpSpMkLst>
        </pc:grpChg>
        <pc:grpChg chg="del mod">
          <ac:chgData name="JUAN ARBOLEDA OROZCO" userId="5c4cf083-33e6-4ee5-a791-91de07c520dd" providerId="ADAL" clId="{99FE4285-7521-447D-A88E-F156D76CBCDB}" dt="2021-06-09T03:01:59.775" v="1083" actId="478"/>
          <ac:grpSpMkLst>
            <pc:docMk/>
            <pc:sldMk cId="0" sldId="263"/>
            <ac:grpSpMk id="416" creationId="{00000000-0000-0000-0000-000000000000}"/>
          </ac:grpSpMkLst>
        </pc:grpChg>
        <pc:grpChg chg="del mod">
          <ac:chgData name="JUAN ARBOLEDA OROZCO" userId="5c4cf083-33e6-4ee5-a791-91de07c520dd" providerId="ADAL" clId="{99FE4285-7521-447D-A88E-F156D76CBCDB}" dt="2021-06-09T03:03:50.410" v="1094" actId="478"/>
          <ac:grpSpMkLst>
            <pc:docMk/>
            <pc:sldMk cId="0" sldId="263"/>
            <ac:grpSpMk id="423" creationId="{00000000-0000-0000-0000-000000000000}"/>
          </ac:grpSpMkLst>
        </pc:grpChg>
        <pc:picChg chg="add del mod">
          <ac:chgData name="JUAN ARBOLEDA OROZCO" userId="5c4cf083-33e6-4ee5-a791-91de07c520dd" providerId="ADAL" clId="{99FE4285-7521-447D-A88E-F156D76CBCDB}" dt="2021-06-09T03:00:59.319" v="858"/>
          <ac:picMkLst>
            <pc:docMk/>
            <pc:sldMk cId="0" sldId="263"/>
            <ac:picMk id="2" creationId="{A248B13E-9B85-48DB-9975-80EA7F6514C6}"/>
          </ac:picMkLst>
        </pc:picChg>
        <pc:picChg chg="add mod">
          <ac:chgData name="JUAN ARBOLEDA OROZCO" userId="5c4cf083-33e6-4ee5-a791-91de07c520dd" providerId="ADAL" clId="{99FE4285-7521-447D-A88E-F156D76CBCDB}" dt="2021-06-09T03:03:45.911" v="1093"/>
          <ac:picMkLst>
            <pc:docMk/>
            <pc:sldMk cId="0" sldId="263"/>
            <ac:picMk id="3" creationId="{0C8F99EA-172A-4AAF-8C85-94B9CBCB4AE9}"/>
          </ac:picMkLst>
        </pc:picChg>
        <pc:picChg chg="add del mod">
          <ac:chgData name="JUAN ARBOLEDA OROZCO" userId="5c4cf083-33e6-4ee5-a791-91de07c520dd" providerId="ADAL" clId="{99FE4285-7521-447D-A88E-F156D76CBCDB}" dt="2021-06-09T03:08:01.779" v="1315" actId="478"/>
          <ac:picMkLst>
            <pc:docMk/>
            <pc:sldMk cId="0" sldId="263"/>
            <ac:picMk id="4" creationId="{ACFA59EC-DD45-458D-9AD1-4A4C64B02EE9}"/>
          </ac:picMkLst>
        </pc:picChg>
      </pc:sldChg>
      <pc:sldChg chg="del">
        <pc:chgData name="JUAN ARBOLEDA OROZCO" userId="5c4cf083-33e6-4ee5-a791-91de07c520dd" providerId="ADAL" clId="{99FE4285-7521-447D-A88E-F156D76CBCDB}" dt="2021-06-09T03:24:20.819" v="1514" actId="47"/>
        <pc:sldMkLst>
          <pc:docMk/>
          <pc:sldMk cId="0" sldId="264"/>
        </pc:sldMkLst>
      </pc:sldChg>
      <pc:sldChg chg="del ord modTransition">
        <pc:chgData name="JUAN ARBOLEDA OROZCO" userId="5c4cf083-33e6-4ee5-a791-91de07c520dd" providerId="ADAL" clId="{99FE4285-7521-447D-A88E-F156D76CBCDB}" dt="2021-06-09T03:25:17.812" v="1540" actId="47"/>
        <pc:sldMkLst>
          <pc:docMk/>
          <pc:sldMk cId="0" sldId="265"/>
        </pc:sldMkLst>
      </pc:sldChg>
      <pc:sldChg chg="modSp mod ord modTransition">
        <pc:chgData name="JUAN ARBOLEDA OROZCO" userId="5c4cf083-33e6-4ee5-a791-91de07c520dd" providerId="ADAL" clId="{99FE4285-7521-447D-A88E-F156D76CBCDB}" dt="2021-06-09T04:04:11.654" v="3003" actId="1076"/>
        <pc:sldMkLst>
          <pc:docMk/>
          <pc:sldMk cId="0" sldId="266"/>
        </pc:sldMkLst>
        <pc:spChg chg="mod">
          <ac:chgData name="JUAN ARBOLEDA OROZCO" userId="5c4cf083-33e6-4ee5-a791-91de07c520dd" providerId="ADAL" clId="{99FE4285-7521-447D-A88E-F156D76CBCDB}" dt="2021-06-09T02:54:35.590" v="736" actId="20577"/>
          <ac:spMkLst>
            <pc:docMk/>
            <pc:sldMk cId="0" sldId="266"/>
            <ac:spMk id="46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04:11.654" v="3003" actId="1076"/>
          <ac:spMkLst>
            <pc:docMk/>
            <pc:sldMk cId="0" sldId="266"/>
            <ac:spMk id="46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58:04.970" v="2620" actId="20577"/>
          <ac:spMkLst>
            <pc:docMk/>
            <pc:sldMk cId="0" sldId="266"/>
            <ac:spMk id="46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01:10.287" v="2813" actId="20577"/>
          <ac:spMkLst>
            <pc:docMk/>
            <pc:sldMk cId="0" sldId="266"/>
            <ac:spMk id="46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03:52.266" v="3002" actId="1076"/>
          <ac:spMkLst>
            <pc:docMk/>
            <pc:sldMk cId="0" sldId="266"/>
            <ac:spMk id="466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01:34.356" v="2829" actId="20577"/>
          <ac:spMkLst>
            <pc:docMk/>
            <pc:sldMk cId="0" sldId="266"/>
            <ac:spMk id="48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02:19.496" v="2899" actId="20577"/>
          <ac:spMkLst>
            <pc:docMk/>
            <pc:sldMk cId="0" sldId="266"/>
            <ac:spMk id="482" creationId="{00000000-0000-0000-0000-000000000000}"/>
          </ac:spMkLst>
        </pc:spChg>
      </pc:sldChg>
      <pc:sldChg chg="del">
        <pc:chgData name="JUAN ARBOLEDA OROZCO" userId="5c4cf083-33e6-4ee5-a791-91de07c520dd" providerId="ADAL" clId="{99FE4285-7521-447D-A88E-F156D76CBCDB}" dt="2021-06-09T03:24:24.597" v="1515" actId="47"/>
        <pc:sldMkLst>
          <pc:docMk/>
          <pc:sldMk cId="0" sldId="267"/>
        </pc:sldMkLst>
      </pc:sldChg>
      <pc:sldChg chg="del">
        <pc:chgData name="JUAN ARBOLEDA OROZCO" userId="5c4cf083-33e6-4ee5-a791-91de07c520dd" providerId="ADAL" clId="{99FE4285-7521-447D-A88E-F156D76CBCDB}" dt="2021-06-09T03:24:26.279" v="1516" actId="47"/>
        <pc:sldMkLst>
          <pc:docMk/>
          <pc:sldMk cId="0" sldId="268"/>
        </pc:sldMkLst>
      </pc:sldChg>
      <pc:sldChg chg="del">
        <pc:chgData name="JUAN ARBOLEDA OROZCO" userId="5c4cf083-33e6-4ee5-a791-91de07c520dd" providerId="ADAL" clId="{99FE4285-7521-447D-A88E-F156D76CBCDB}" dt="2021-06-09T03:24:28.070" v="1517" actId="47"/>
        <pc:sldMkLst>
          <pc:docMk/>
          <pc:sldMk cId="0" sldId="269"/>
        </pc:sldMkLst>
      </pc:sldChg>
      <pc:sldChg chg="addSp delSp modSp add del mod ord modTransition">
        <pc:chgData name="JUAN ARBOLEDA OROZCO" userId="5c4cf083-33e6-4ee5-a791-91de07c520dd" providerId="ADAL" clId="{99FE4285-7521-447D-A88E-F156D76CBCDB}" dt="2021-06-09T04:07:07.006" v="3285" actId="14100"/>
        <pc:sldMkLst>
          <pc:docMk/>
          <pc:sldMk cId="0" sldId="270"/>
        </pc:sldMkLst>
        <pc:spChg chg="mod">
          <ac:chgData name="JUAN ARBOLEDA OROZCO" userId="5c4cf083-33e6-4ee5-a791-91de07c520dd" providerId="ADAL" clId="{99FE4285-7521-447D-A88E-F156D76CBCDB}" dt="2021-06-09T04:07:07.006" v="3285" actId="14100"/>
          <ac:spMkLst>
            <pc:docMk/>
            <pc:sldMk cId="0" sldId="270"/>
            <ac:spMk id="53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12:50.867" v="1384" actId="20577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JUAN ARBOLEDA OROZCO" userId="5c4cf083-33e6-4ee5-a791-91de07c520dd" providerId="ADAL" clId="{99FE4285-7521-447D-A88E-F156D76CBCDB}" dt="2021-06-09T02:49:50.438" v="603" actId="478"/>
          <ac:spMkLst>
            <pc:docMk/>
            <pc:sldMk cId="0" sldId="270"/>
            <ac:spMk id="53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3:52.715" v="701" actId="20577"/>
          <ac:spMkLst>
            <pc:docMk/>
            <pc:sldMk cId="0" sldId="270"/>
            <ac:spMk id="58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3:57.984" v="703" actId="1076"/>
          <ac:spMkLst>
            <pc:docMk/>
            <pc:sldMk cId="0" sldId="270"/>
            <ac:spMk id="586" creationId="{00000000-0000-0000-0000-000000000000}"/>
          </ac:spMkLst>
        </pc:spChg>
        <pc:picChg chg="add del mod">
          <ac:chgData name="JUAN ARBOLEDA OROZCO" userId="5c4cf083-33e6-4ee5-a791-91de07c520dd" providerId="ADAL" clId="{99FE4285-7521-447D-A88E-F156D76CBCDB}" dt="2021-06-09T02:49:46.564" v="602" actId="478"/>
          <ac:picMkLst>
            <pc:docMk/>
            <pc:sldMk cId="0" sldId="270"/>
            <ac:picMk id="3" creationId="{D75499B4-7C15-473D-89E3-0A0E64AC9C51}"/>
          </ac:picMkLst>
        </pc:picChg>
        <pc:picChg chg="mod">
          <ac:chgData name="JUAN ARBOLEDA OROZCO" userId="5c4cf083-33e6-4ee5-a791-91de07c520dd" providerId="ADAL" clId="{99FE4285-7521-447D-A88E-F156D76CBCDB}" dt="2021-06-09T03:16:25.500" v="1489" actId="1076"/>
          <ac:picMkLst>
            <pc:docMk/>
            <pc:sldMk cId="0" sldId="270"/>
            <ac:picMk id="534" creationId="{00000000-0000-0000-0000-000000000000}"/>
          </ac:picMkLst>
        </pc:picChg>
      </pc:sldChg>
      <pc:sldChg chg="del">
        <pc:chgData name="JUAN ARBOLEDA OROZCO" userId="5c4cf083-33e6-4ee5-a791-91de07c520dd" providerId="ADAL" clId="{99FE4285-7521-447D-A88E-F156D76CBCDB}" dt="2021-06-09T03:24:29.262" v="1518" actId="47"/>
        <pc:sldMkLst>
          <pc:docMk/>
          <pc:sldMk cId="0" sldId="271"/>
        </pc:sldMkLst>
      </pc:sldChg>
      <pc:sldChg chg="del">
        <pc:chgData name="JUAN ARBOLEDA OROZCO" userId="5c4cf083-33e6-4ee5-a791-91de07c520dd" providerId="ADAL" clId="{99FE4285-7521-447D-A88E-F156D76CBCDB}" dt="2021-06-09T03:24:30.141" v="1519" actId="47"/>
        <pc:sldMkLst>
          <pc:docMk/>
          <pc:sldMk cId="0" sldId="272"/>
        </pc:sldMkLst>
      </pc:sldChg>
      <pc:sldChg chg="modSp mod ord modTransition">
        <pc:chgData name="JUAN ARBOLEDA OROZCO" userId="5c4cf083-33e6-4ee5-a791-91de07c520dd" providerId="ADAL" clId="{99FE4285-7521-447D-A88E-F156D76CBCDB}" dt="2021-06-09T03:51:08.106" v="2475" actId="20577"/>
        <pc:sldMkLst>
          <pc:docMk/>
          <pc:sldMk cId="0" sldId="273"/>
        </pc:sldMkLst>
        <pc:spChg chg="mod">
          <ac:chgData name="JUAN ARBOLEDA OROZCO" userId="5c4cf083-33e6-4ee5-a791-91de07c520dd" providerId="ADAL" clId="{99FE4285-7521-447D-A88E-F156D76CBCDB}" dt="2021-06-09T03:51:08.106" v="2475" actId="20577"/>
          <ac:spMkLst>
            <pc:docMk/>
            <pc:sldMk cId="0" sldId="273"/>
            <ac:spMk id="677" creationId="{00000000-0000-0000-0000-000000000000}"/>
          </ac:spMkLst>
        </pc:spChg>
      </pc:sldChg>
      <pc:sldChg chg="del">
        <pc:chgData name="JUAN ARBOLEDA OROZCO" userId="5c4cf083-33e6-4ee5-a791-91de07c520dd" providerId="ADAL" clId="{99FE4285-7521-447D-A88E-F156D76CBCDB}" dt="2021-06-09T03:24:33.224" v="1520" actId="47"/>
        <pc:sldMkLst>
          <pc:docMk/>
          <pc:sldMk cId="0" sldId="274"/>
        </pc:sldMkLst>
      </pc:sldChg>
      <pc:sldChg chg="modSp mod ord modTransition">
        <pc:chgData name="JUAN ARBOLEDA OROZCO" userId="5c4cf083-33e6-4ee5-a791-91de07c520dd" providerId="ADAL" clId="{99FE4285-7521-447D-A88E-F156D76CBCDB}" dt="2021-06-09T04:26:41.236" v="3724" actId="20577"/>
        <pc:sldMkLst>
          <pc:docMk/>
          <pc:sldMk cId="0" sldId="275"/>
        </pc:sldMkLst>
        <pc:spChg chg="mod">
          <ac:chgData name="JUAN ARBOLEDA OROZCO" userId="5c4cf083-33e6-4ee5-a791-91de07c520dd" providerId="ADAL" clId="{99FE4285-7521-447D-A88E-F156D76CBCDB}" dt="2021-06-09T03:25:29.875" v="1553" actId="20577"/>
          <ac:spMkLst>
            <pc:docMk/>
            <pc:sldMk cId="0" sldId="275"/>
            <ac:spMk id="693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56:37.453" v="2558" actId="20577"/>
          <ac:spMkLst>
            <pc:docMk/>
            <pc:sldMk cId="0" sldId="275"/>
            <ac:spMk id="69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51:21.932" v="2484" actId="20577"/>
          <ac:spMkLst>
            <pc:docMk/>
            <pc:sldMk cId="0" sldId="275"/>
            <ac:spMk id="695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4:40.037" v="3522" actId="20577"/>
          <ac:spMkLst>
            <pc:docMk/>
            <pc:sldMk cId="0" sldId="275"/>
            <ac:spMk id="696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14:17.515" v="3349" actId="20577"/>
          <ac:spMkLst>
            <pc:docMk/>
            <pc:sldMk cId="0" sldId="275"/>
            <ac:spMk id="697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4:42.513" v="3524" actId="20577"/>
          <ac:spMkLst>
            <pc:docMk/>
            <pc:sldMk cId="0" sldId="275"/>
            <ac:spMk id="698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4:50.470" v="3528" actId="14100"/>
          <ac:spMkLst>
            <pc:docMk/>
            <pc:sldMk cId="0" sldId="275"/>
            <ac:spMk id="699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5:19.030" v="3600" actId="20577"/>
          <ac:spMkLst>
            <pc:docMk/>
            <pc:sldMk cId="0" sldId="275"/>
            <ac:spMk id="700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5:38.417" v="3611" actId="20577"/>
          <ac:spMkLst>
            <pc:docMk/>
            <pc:sldMk cId="0" sldId="275"/>
            <ac:spMk id="701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4:26:41.236" v="3724" actId="20577"/>
          <ac:spMkLst>
            <pc:docMk/>
            <pc:sldMk cId="0" sldId="275"/>
            <ac:spMk id="702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51:40.414" v="2519" actId="20577"/>
          <ac:spMkLst>
            <pc:docMk/>
            <pc:sldMk cId="0" sldId="275"/>
            <ac:spMk id="704" creationId="{00000000-0000-0000-0000-000000000000}"/>
          </ac:spMkLst>
        </pc:spChg>
      </pc:sldChg>
      <pc:sldChg chg="del">
        <pc:chgData name="JUAN ARBOLEDA OROZCO" userId="5c4cf083-33e6-4ee5-a791-91de07c520dd" providerId="ADAL" clId="{99FE4285-7521-447D-A88E-F156D76CBCDB}" dt="2021-06-09T03:25:34.482" v="1554" actId="47"/>
        <pc:sldMkLst>
          <pc:docMk/>
          <pc:sldMk cId="0" sldId="276"/>
        </pc:sldMkLst>
      </pc:sldChg>
      <pc:sldChg chg="del">
        <pc:chgData name="JUAN ARBOLEDA OROZCO" userId="5c4cf083-33e6-4ee5-a791-91de07c520dd" providerId="ADAL" clId="{99FE4285-7521-447D-A88E-F156D76CBCDB}" dt="2021-06-09T03:25:35.668" v="1555" actId="47"/>
        <pc:sldMkLst>
          <pc:docMk/>
          <pc:sldMk cId="0" sldId="277"/>
        </pc:sldMkLst>
      </pc:sldChg>
      <pc:sldChg chg="del">
        <pc:chgData name="JUAN ARBOLEDA OROZCO" userId="5c4cf083-33e6-4ee5-a791-91de07c520dd" providerId="ADAL" clId="{99FE4285-7521-447D-A88E-F156D76CBCDB}" dt="2021-06-09T03:25:36.324" v="1556" actId="47"/>
        <pc:sldMkLst>
          <pc:docMk/>
          <pc:sldMk cId="0" sldId="278"/>
        </pc:sldMkLst>
      </pc:sldChg>
      <pc:sldChg chg="del">
        <pc:chgData name="JUAN ARBOLEDA OROZCO" userId="5c4cf083-33e6-4ee5-a791-91de07c520dd" providerId="ADAL" clId="{99FE4285-7521-447D-A88E-F156D76CBCDB}" dt="2021-06-09T03:25:36.910" v="1557" actId="47"/>
        <pc:sldMkLst>
          <pc:docMk/>
          <pc:sldMk cId="0" sldId="279"/>
        </pc:sldMkLst>
      </pc:sldChg>
      <pc:sldChg chg="del">
        <pc:chgData name="JUAN ARBOLEDA OROZCO" userId="5c4cf083-33e6-4ee5-a791-91de07c520dd" providerId="ADAL" clId="{99FE4285-7521-447D-A88E-F156D76CBCDB}" dt="2021-06-09T03:25:37.447" v="1558" actId="47"/>
        <pc:sldMkLst>
          <pc:docMk/>
          <pc:sldMk cId="0" sldId="280"/>
        </pc:sldMkLst>
      </pc:sldChg>
      <pc:sldChg chg="addSp delSp modSp mod ord modTransition">
        <pc:chgData name="JUAN ARBOLEDA OROZCO" userId="5c4cf083-33e6-4ee5-a791-91de07c520dd" providerId="ADAL" clId="{99FE4285-7521-447D-A88E-F156D76CBCDB}" dt="2021-06-09T03:16:39.250" v="1491"/>
        <pc:sldMkLst>
          <pc:docMk/>
          <pc:sldMk cId="0" sldId="281"/>
        </pc:sldMkLst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0" creationId="{5F8CFFA1-AE00-4033-A88C-E397313B297F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1" creationId="{104B0806-A311-446C-8E45-F645AD8CFA35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2" creationId="{9A659862-F183-4827-BE40-E22ACB02251B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3" creationId="{07E85E60-C430-4E01-A66D-0CD5BE36CF5C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4" creationId="{80FC2098-1290-4F19-A47A-2F382B96CD07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5" creationId="{813B2891-CFAF-4DA9-9627-2EBEFE0D39A6}"/>
          </ac:spMkLst>
        </pc:spChg>
        <pc:spChg chg="mod">
          <ac:chgData name="JUAN ARBOLEDA OROZCO" userId="5c4cf083-33e6-4ee5-a791-91de07c520dd" providerId="ADAL" clId="{99FE4285-7521-447D-A88E-F156D76CBCDB}" dt="2021-06-09T02:45:56.683" v="585"/>
          <ac:spMkLst>
            <pc:docMk/>
            <pc:sldMk cId="0" sldId="281"/>
            <ac:spMk id="26" creationId="{AEC7F2E7-1326-424B-BBA6-6B24AE590560}"/>
          </ac:spMkLst>
        </pc:spChg>
        <pc:spChg chg="mod">
          <ac:chgData name="JUAN ARBOLEDA OROZCO" userId="5c4cf083-33e6-4ee5-a791-91de07c520dd" providerId="ADAL" clId="{99FE4285-7521-447D-A88E-F156D76CBCDB}" dt="2021-06-09T02:46:51.617" v="589"/>
          <ac:spMkLst>
            <pc:docMk/>
            <pc:sldMk cId="0" sldId="281"/>
            <ac:spMk id="28" creationId="{73355261-8C38-4B77-8FC2-56F08CFA0462}"/>
          </ac:spMkLst>
        </pc:spChg>
        <pc:spChg chg="mod">
          <ac:chgData name="JUAN ARBOLEDA OROZCO" userId="5c4cf083-33e6-4ee5-a791-91de07c520dd" providerId="ADAL" clId="{99FE4285-7521-447D-A88E-F156D76CBCDB}" dt="2021-06-09T02:46:51.617" v="589"/>
          <ac:spMkLst>
            <pc:docMk/>
            <pc:sldMk cId="0" sldId="281"/>
            <ac:spMk id="29" creationId="{40B3CFDF-19D0-4DF5-965F-E2D1C10953BB}"/>
          </ac:spMkLst>
        </pc:spChg>
        <pc:spChg chg="mod">
          <ac:chgData name="JUAN ARBOLEDA OROZCO" userId="5c4cf083-33e6-4ee5-a791-91de07c520dd" providerId="ADAL" clId="{99FE4285-7521-447D-A88E-F156D76CBCDB}" dt="2021-06-09T02:46:51.617" v="589"/>
          <ac:spMkLst>
            <pc:docMk/>
            <pc:sldMk cId="0" sldId="281"/>
            <ac:spMk id="30" creationId="{B53D5D20-F690-4B0E-984C-744147103D11}"/>
          </ac:spMkLst>
        </pc:spChg>
        <pc:spChg chg="mod">
          <ac:chgData name="JUAN ARBOLEDA OROZCO" userId="5c4cf083-33e6-4ee5-a791-91de07c520dd" providerId="ADAL" clId="{99FE4285-7521-447D-A88E-F156D76CBCDB}" dt="2021-06-09T02:46:51.617" v="589"/>
          <ac:spMkLst>
            <pc:docMk/>
            <pc:sldMk cId="0" sldId="281"/>
            <ac:spMk id="31" creationId="{39E82D12-B250-4C5C-A4ED-AE49E3D22BF6}"/>
          </ac:spMkLst>
        </pc:spChg>
        <pc:spChg chg="mod">
          <ac:chgData name="JUAN ARBOLEDA OROZCO" userId="5c4cf083-33e6-4ee5-a791-91de07c520dd" providerId="ADAL" clId="{99FE4285-7521-447D-A88E-F156D76CBCDB}" dt="2021-06-09T02:44:50.927" v="583" actId="1076"/>
          <ac:spMkLst>
            <pc:docMk/>
            <pc:sldMk cId="0" sldId="281"/>
            <ac:spMk id="898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44:53.271" v="584" actId="1076"/>
          <ac:spMkLst>
            <pc:docMk/>
            <pc:sldMk cId="0" sldId="281"/>
            <ac:spMk id="899" creationId="{00000000-0000-0000-0000-000000000000}"/>
          </ac:spMkLst>
        </pc:spChg>
        <pc:spChg chg="del">
          <ac:chgData name="JUAN ARBOLEDA OROZCO" userId="5c4cf083-33e6-4ee5-a791-91de07c520dd" providerId="ADAL" clId="{99FE4285-7521-447D-A88E-F156D76CBCDB}" dt="2021-06-09T02:43:03.880" v="403" actId="478"/>
          <ac:spMkLst>
            <pc:docMk/>
            <pc:sldMk cId="0" sldId="281"/>
            <ac:spMk id="914" creationId="{00000000-0000-0000-0000-000000000000}"/>
          </ac:spMkLst>
        </pc:spChg>
        <pc:grpChg chg="add mod">
          <ac:chgData name="JUAN ARBOLEDA OROZCO" userId="5c4cf083-33e6-4ee5-a791-91de07c520dd" providerId="ADAL" clId="{99FE4285-7521-447D-A88E-F156D76CBCDB}" dt="2021-06-09T02:46:10.608" v="588" actId="1076"/>
          <ac:grpSpMkLst>
            <pc:docMk/>
            <pc:sldMk cId="0" sldId="281"/>
            <ac:grpSpMk id="19" creationId="{B9A6A995-9971-4641-810B-1D041BFE6D2B}"/>
          </ac:grpSpMkLst>
        </pc:grpChg>
        <pc:grpChg chg="add del mod">
          <ac:chgData name="JUAN ARBOLEDA OROZCO" userId="5c4cf083-33e6-4ee5-a791-91de07c520dd" providerId="ADAL" clId="{99FE4285-7521-447D-A88E-F156D76CBCDB}" dt="2021-06-09T02:47:16.955" v="593" actId="478"/>
          <ac:grpSpMkLst>
            <pc:docMk/>
            <pc:sldMk cId="0" sldId="281"/>
            <ac:grpSpMk id="27" creationId="{10A62399-2EFD-4FB8-A65B-E864B3B48368}"/>
          </ac:grpSpMkLst>
        </pc:grpChg>
        <pc:grpChg chg="del">
          <ac:chgData name="JUAN ARBOLEDA OROZCO" userId="5c4cf083-33e6-4ee5-a791-91de07c520dd" providerId="ADAL" clId="{99FE4285-7521-447D-A88E-F156D76CBCDB}" dt="2021-06-09T02:46:58.877" v="591" actId="478"/>
          <ac:grpSpMkLst>
            <pc:docMk/>
            <pc:sldMk cId="0" sldId="281"/>
            <ac:grpSpMk id="900" creationId="{00000000-0000-0000-0000-000000000000}"/>
          </ac:grpSpMkLst>
        </pc:grpChg>
      </pc:sldChg>
      <pc:sldChg chg="del">
        <pc:chgData name="JUAN ARBOLEDA OROZCO" userId="5c4cf083-33e6-4ee5-a791-91de07c520dd" providerId="ADAL" clId="{99FE4285-7521-447D-A88E-F156D76CBCDB}" dt="2021-06-09T02:47:32.035" v="594" actId="47"/>
        <pc:sldMkLst>
          <pc:docMk/>
          <pc:sldMk cId="0" sldId="282"/>
        </pc:sldMkLst>
      </pc:sldChg>
      <pc:sldChg chg="del">
        <pc:chgData name="JUAN ARBOLEDA OROZCO" userId="5c4cf083-33e6-4ee5-a791-91de07c520dd" providerId="ADAL" clId="{99FE4285-7521-447D-A88E-F156D76CBCDB}" dt="2021-06-09T02:47:33.233" v="595" actId="47"/>
        <pc:sldMkLst>
          <pc:docMk/>
          <pc:sldMk cId="0" sldId="283"/>
        </pc:sldMkLst>
      </pc:sldChg>
      <pc:sldChg chg="del">
        <pc:chgData name="JUAN ARBOLEDA OROZCO" userId="5c4cf083-33e6-4ee5-a791-91de07c520dd" providerId="ADAL" clId="{99FE4285-7521-447D-A88E-F156D76CBCDB}" dt="2021-06-09T02:47:41.554" v="596" actId="47"/>
        <pc:sldMkLst>
          <pc:docMk/>
          <pc:sldMk cId="0" sldId="284"/>
        </pc:sldMkLst>
      </pc:sldChg>
      <pc:sldChg chg="del">
        <pc:chgData name="JUAN ARBOLEDA OROZCO" userId="5c4cf083-33e6-4ee5-a791-91de07c520dd" providerId="ADAL" clId="{99FE4285-7521-447D-A88E-F156D76CBCDB}" dt="2021-06-09T03:25:37.964" v="1559" actId="47"/>
        <pc:sldMkLst>
          <pc:docMk/>
          <pc:sldMk cId="0" sldId="285"/>
        </pc:sldMkLst>
      </pc:sldChg>
      <pc:sldChg chg="del">
        <pc:chgData name="JUAN ARBOLEDA OROZCO" userId="5c4cf083-33e6-4ee5-a791-91de07c520dd" providerId="ADAL" clId="{99FE4285-7521-447D-A88E-F156D76CBCDB}" dt="2021-06-09T03:25:38.236" v="1560" actId="47"/>
        <pc:sldMkLst>
          <pc:docMk/>
          <pc:sldMk cId="0" sldId="286"/>
        </pc:sldMkLst>
      </pc:sldChg>
      <pc:sldChg chg="del">
        <pc:chgData name="JUAN ARBOLEDA OROZCO" userId="5c4cf083-33e6-4ee5-a791-91de07c520dd" providerId="ADAL" clId="{99FE4285-7521-447D-A88E-F156D76CBCDB}" dt="2021-06-09T03:25:38.646" v="1561" actId="47"/>
        <pc:sldMkLst>
          <pc:docMk/>
          <pc:sldMk cId="0" sldId="287"/>
        </pc:sldMkLst>
      </pc:sldChg>
      <pc:sldChg chg="del">
        <pc:chgData name="JUAN ARBOLEDA OROZCO" userId="5c4cf083-33e6-4ee5-a791-91de07c520dd" providerId="ADAL" clId="{99FE4285-7521-447D-A88E-F156D76CBCDB}" dt="2021-06-09T03:25:39.003" v="1562" actId="47"/>
        <pc:sldMkLst>
          <pc:docMk/>
          <pc:sldMk cId="0" sldId="288"/>
        </pc:sldMkLst>
      </pc:sldChg>
      <pc:sldChg chg="del">
        <pc:chgData name="JUAN ARBOLEDA OROZCO" userId="5c4cf083-33e6-4ee5-a791-91de07c520dd" providerId="ADAL" clId="{99FE4285-7521-447D-A88E-F156D76CBCDB}" dt="2021-06-09T03:25:39.088" v="1563" actId="47"/>
        <pc:sldMkLst>
          <pc:docMk/>
          <pc:sldMk cId="0" sldId="289"/>
        </pc:sldMkLst>
      </pc:sldChg>
      <pc:sldChg chg="del">
        <pc:chgData name="JUAN ARBOLEDA OROZCO" userId="5c4cf083-33e6-4ee5-a791-91de07c520dd" providerId="ADAL" clId="{99FE4285-7521-447D-A88E-F156D76CBCDB}" dt="2021-06-09T03:25:39.556" v="1564" actId="47"/>
        <pc:sldMkLst>
          <pc:docMk/>
          <pc:sldMk cId="0" sldId="290"/>
        </pc:sldMkLst>
      </pc:sldChg>
      <pc:sldChg chg="del">
        <pc:chgData name="JUAN ARBOLEDA OROZCO" userId="5c4cf083-33e6-4ee5-a791-91de07c520dd" providerId="ADAL" clId="{99FE4285-7521-447D-A88E-F156D76CBCDB}" dt="2021-06-09T03:25:40.045" v="1565" actId="47"/>
        <pc:sldMkLst>
          <pc:docMk/>
          <pc:sldMk cId="0" sldId="291"/>
        </pc:sldMkLst>
      </pc:sldChg>
      <pc:sldChg chg="del">
        <pc:chgData name="JUAN ARBOLEDA OROZCO" userId="5c4cf083-33e6-4ee5-a791-91de07c520dd" providerId="ADAL" clId="{99FE4285-7521-447D-A88E-F156D76CBCDB}" dt="2021-06-09T03:25:40.516" v="1566" actId="47"/>
        <pc:sldMkLst>
          <pc:docMk/>
          <pc:sldMk cId="0" sldId="292"/>
        </pc:sldMkLst>
      </pc:sldChg>
      <pc:sldChg chg="del">
        <pc:chgData name="JUAN ARBOLEDA OROZCO" userId="5c4cf083-33e6-4ee5-a791-91de07c520dd" providerId="ADAL" clId="{99FE4285-7521-447D-A88E-F156D76CBCDB}" dt="2021-06-09T03:25:41.055" v="1567" actId="47"/>
        <pc:sldMkLst>
          <pc:docMk/>
          <pc:sldMk cId="0" sldId="293"/>
        </pc:sldMkLst>
      </pc:sldChg>
      <pc:sldChg chg="del">
        <pc:chgData name="JUAN ARBOLEDA OROZCO" userId="5c4cf083-33e6-4ee5-a791-91de07c520dd" providerId="ADAL" clId="{99FE4285-7521-447D-A88E-F156D76CBCDB}" dt="2021-06-09T03:25:41.896" v="1568" actId="47"/>
        <pc:sldMkLst>
          <pc:docMk/>
          <pc:sldMk cId="0" sldId="294"/>
        </pc:sldMkLst>
      </pc:sldChg>
      <pc:sldChg chg="del">
        <pc:chgData name="JUAN ARBOLEDA OROZCO" userId="5c4cf083-33e6-4ee5-a791-91de07c520dd" providerId="ADAL" clId="{99FE4285-7521-447D-A88E-F156D76CBCDB}" dt="2021-06-09T03:25:43.037" v="1569" actId="47"/>
        <pc:sldMkLst>
          <pc:docMk/>
          <pc:sldMk cId="0" sldId="295"/>
        </pc:sldMkLst>
      </pc:sldChg>
      <pc:sldChg chg="del">
        <pc:chgData name="JUAN ARBOLEDA OROZCO" userId="5c4cf083-33e6-4ee5-a791-91de07c520dd" providerId="ADAL" clId="{99FE4285-7521-447D-A88E-F156D76CBCDB}" dt="2021-06-09T03:25:43.492" v="1570" actId="47"/>
        <pc:sldMkLst>
          <pc:docMk/>
          <pc:sldMk cId="0" sldId="296"/>
        </pc:sldMkLst>
      </pc:sldChg>
      <pc:sldChg chg="del">
        <pc:chgData name="JUAN ARBOLEDA OROZCO" userId="5c4cf083-33e6-4ee5-a791-91de07c520dd" providerId="ADAL" clId="{99FE4285-7521-447D-A88E-F156D76CBCDB}" dt="2021-06-09T03:25:43.800" v="1571" actId="47"/>
        <pc:sldMkLst>
          <pc:docMk/>
          <pc:sldMk cId="0" sldId="297"/>
        </pc:sldMkLst>
      </pc:sldChg>
      <pc:sldChg chg="del">
        <pc:chgData name="JUAN ARBOLEDA OROZCO" userId="5c4cf083-33e6-4ee5-a791-91de07c520dd" providerId="ADAL" clId="{99FE4285-7521-447D-A88E-F156D76CBCDB}" dt="2021-06-09T03:25:44.053" v="1572" actId="47"/>
        <pc:sldMkLst>
          <pc:docMk/>
          <pc:sldMk cId="0" sldId="298"/>
        </pc:sldMkLst>
      </pc:sldChg>
      <pc:sldChg chg="del">
        <pc:chgData name="JUAN ARBOLEDA OROZCO" userId="5c4cf083-33e6-4ee5-a791-91de07c520dd" providerId="ADAL" clId="{99FE4285-7521-447D-A88E-F156D76CBCDB}" dt="2021-06-09T03:25:44.397" v="1573" actId="47"/>
        <pc:sldMkLst>
          <pc:docMk/>
          <pc:sldMk cId="0" sldId="299"/>
        </pc:sldMkLst>
      </pc:sldChg>
      <pc:sldChg chg="del">
        <pc:chgData name="JUAN ARBOLEDA OROZCO" userId="5c4cf083-33e6-4ee5-a791-91de07c520dd" providerId="ADAL" clId="{99FE4285-7521-447D-A88E-F156D76CBCDB}" dt="2021-06-09T03:25:44.707" v="1574" actId="47"/>
        <pc:sldMkLst>
          <pc:docMk/>
          <pc:sldMk cId="0" sldId="300"/>
        </pc:sldMkLst>
      </pc:sldChg>
      <pc:sldChg chg="modSp add mod ord modTransition">
        <pc:chgData name="JUAN ARBOLEDA OROZCO" userId="5c4cf083-33e6-4ee5-a791-91de07c520dd" providerId="ADAL" clId="{99FE4285-7521-447D-A88E-F156D76CBCDB}" dt="2021-06-09T03:16:06.193" v="1483"/>
        <pc:sldMkLst>
          <pc:docMk/>
          <pc:sldMk cId="2067218900" sldId="301"/>
        </pc:sldMkLst>
        <pc:spChg chg="mod">
          <ac:chgData name="JUAN ARBOLEDA OROZCO" userId="5c4cf083-33e6-4ee5-a791-91de07c520dd" providerId="ADAL" clId="{99FE4285-7521-447D-A88E-F156D76CBCDB}" dt="2021-06-09T03:13:01.699" v="1388" actId="20577"/>
          <ac:spMkLst>
            <pc:docMk/>
            <pc:sldMk cId="2067218900" sldId="301"/>
            <ac:spMk id="37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2:54:57.640" v="742" actId="20577"/>
          <ac:spMkLst>
            <pc:docMk/>
            <pc:sldMk cId="2067218900" sldId="301"/>
            <ac:spMk id="375" creationId="{00000000-0000-0000-0000-000000000000}"/>
          </ac:spMkLst>
        </pc:spChg>
      </pc:sldChg>
      <pc:sldChg chg="modSp add mod ord modTransition">
        <pc:chgData name="JUAN ARBOLEDA OROZCO" userId="5c4cf083-33e6-4ee5-a791-91de07c520dd" providerId="ADAL" clId="{99FE4285-7521-447D-A88E-F156D76CBCDB}" dt="2021-06-09T03:16:12.642" v="1485"/>
        <pc:sldMkLst>
          <pc:docMk/>
          <pc:sldMk cId="3071604124" sldId="302"/>
        </pc:sldMkLst>
        <pc:spChg chg="mod">
          <ac:chgData name="JUAN ARBOLEDA OROZCO" userId="5c4cf083-33e6-4ee5-a791-91de07c520dd" providerId="ADAL" clId="{99FE4285-7521-447D-A88E-F156D76CBCDB}" dt="2021-06-09T03:11:45.537" v="1347" actId="20577"/>
          <ac:spMkLst>
            <pc:docMk/>
            <pc:sldMk cId="3071604124" sldId="302"/>
            <ac:spMk id="37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11:49.395" v="1349" actId="20577"/>
          <ac:spMkLst>
            <pc:docMk/>
            <pc:sldMk cId="3071604124" sldId="302"/>
            <ac:spMk id="375" creationId="{00000000-0000-0000-0000-000000000000}"/>
          </ac:spMkLst>
        </pc:spChg>
      </pc:sldChg>
      <pc:sldChg chg="modSp add mod ord modTransition">
        <pc:chgData name="JUAN ARBOLEDA OROZCO" userId="5c4cf083-33e6-4ee5-a791-91de07c520dd" providerId="ADAL" clId="{99FE4285-7521-447D-A88E-F156D76CBCDB}" dt="2021-06-09T03:16:18.850" v="1487"/>
        <pc:sldMkLst>
          <pc:docMk/>
          <pc:sldMk cId="2386674351" sldId="303"/>
        </pc:sldMkLst>
        <pc:spChg chg="mod">
          <ac:chgData name="JUAN ARBOLEDA OROZCO" userId="5c4cf083-33e6-4ee5-a791-91de07c520dd" providerId="ADAL" clId="{99FE4285-7521-447D-A88E-F156D76CBCDB}" dt="2021-06-09T03:12:45.505" v="1372" actId="20577"/>
          <ac:spMkLst>
            <pc:docMk/>
            <pc:sldMk cId="2386674351" sldId="303"/>
            <ac:spMk id="374" creationId="{00000000-0000-0000-0000-000000000000}"/>
          </ac:spMkLst>
        </pc:spChg>
        <pc:spChg chg="mod">
          <ac:chgData name="JUAN ARBOLEDA OROZCO" userId="5c4cf083-33e6-4ee5-a791-91de07c520dd" providerId="ADAL" clId="{99FE4285-7521-447D-A88E-F156D76CBCDB}" dt="2021-06-09T03:12:08.873" v="1358" actId="20577"/>
          <ac:spMkLst>
            <pc:docMk/>
            <pc:sldMk cId="2386674351" sldId="303"/>
            <ac:spMk id="375" creationId="{00000000-0000-0000-0000-000000000000}"/>
          </ac:spMkLst>
        </pc:spChg>
      </pc:sldChg>
      <pc:sldMasterChg chg="addSldLayout delSldLayout">
        <pc:chgData name="JUAN ARBOLEDA OROZCO" userId="5c4cf083-33e6-4ee5-a791-91de07c520dd" providerId="ADAL" clId="{99FE4285-7521-447D-A88E-F156D76CBCDB}" dt="2021-06-09T03:25:37.447" v="1558" actId="47"/>
        <pc:sldMasterMkLst>
          <pc:docMk/>
          <pc:sldMasterMk cId="0" sldId="2147483672"/>
        </pc:sldMasterMkLst>
        <pc:sldLayoutChg chg="del">
          <pc:chgData name="JUAN ARBOLEDA OROZCO" userId="5c4cf083-33e6-4ee5-a791-91de07c520dd" providerId="ADAL" clId="{99FE4285-7521-447D-A88E-F156D76CBCDB}" dt="2021-06-09T03:25:34.482" v="1554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JUAN ARBOLEDA OROZCO" userId="5c4cf083-33e6-4ee5-a791-91de07c520dd" providerId="ADAL" clId="{99FE4285-7521-447D-A88E-F156D76CBCDB}" dt="2021-06-09T03:25:37.447" v="1558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JUAN ARBOLEDA OROZCO" userId="5c4cf083-33e6-4ee5-a791-91de07c520dd" providerId="ADAL" clId="{99FE4285-7521-447D-A88E-F156D76CBCDB}" dt="2021-06-09T02:51:41.399" v="635" actId="47"/>
          <pc:sldLayoutMkLst>
            <pc:docMk/>
            <pc:sldMasterMk cId="0" sldId="2147483672"/>
            <pc:sldLayoutMk cId="0" sldId="2147483655"/>
          </pc:sldLayoutMkLst>
        </pc:sldLayoutChg>
        <pc:sldLayoutChg chg="add del">
          <pc:chgData name="JUAN ARBOLEDA OROZCO" userId="5c4cf083-33e6-4ee5-a791-91de07c520dd" providerId="ADAL" clId="{99FE4285-7521-447D-A88E-F156D76CBCDB}" dt="2021-06-09T03:25:11.279" v="1537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JUAN ARBOLEDA OROZCO" userId="5c4cf083-33e6-4ee5-a791-91de07c520dd" providerId="ADAL" clId="{99FE4285-7521-447D-A88E-F156D76CBCDB}" dt="2021-06-09T03:24:24.597" v="1515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JUAN ARBOLEDA OROZCO" userId="5c4cf083-33e6-4ee5-a791-91de07c520dd" providerId="ADAL" clId="{99FE4285-7521-447D-A88E-F156D76CBCDB}" dt="2021-06-09T03:25:36.324" v="1556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JUAN ARBOLEDA OROZCO" userId="5c4cf083-33e6-4ee5-a791-91de07c520dd" providerId="ADAL" clId="{99FE4285-7521-447D-A88E-F156D76CBCDB}" dt="2021-06-09T03:25:36.910" v="1557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JUAN ARBOLEDA OROZCO" userId="5c4cf083-33e6-4ee5-a791-91de07c520dd" providerId="ADAL" clId="{99FE4285-7521-447D-A88E-F156D76CBCDB}" dt="2021-06-09T02:52:06.080" v="64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JUAN ARBOLEDA OROZCO" userId="5c4cf083-33e6-4ee5-a791-91de07c520dd" providerId="ADAL" clId="{99FE4285-7521-447D-A88E-F156D76CBCDB}" dt="2021-06-09T03:24:33.224" v="1520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JUAN ARBOLEDA OROZCO" userId="5c4cf083-33e6-4ee5-a791-91de07c520dd" providerId="ADAL" clId="{99FE4285-7521-447D-A88E-F156D76CBCDB}" dt="2021-06-09T02:27:50.669" v="184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JUAN ARBOLEDA OROZCO" userId="5c4cf083-33e6-4ee5-a791-91de07c520dd" providerId="ADAL" clId="{99FE4285-7521-447D-A88E-F156D76CBCDB}" dt="2021-06-09T03:24:30.141" v="1519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JUAN ARBOLEDA OROZCO" userId="5c4cf083-33e6-4ee5-a791-91de07c520dd" providerId="ADAL" clId="{99FE4285-7521-447D-A88E-F156D76CBCDB}" dt="2021-06-09T03:24:28.070" v="1517" actId="47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JUAN ARBOLEDA OROZCO" userId="5c4cf083-33e6-4ee5-a791-91de07c520dd" providerId="ADAL" clId="{99FE4285-7521-447D-A88E-F156D76CBCDB}" dt="2021-06-09T03:25:17.812" v="1540" actId="47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JUAN ARBOLEDA OROZCO" userId="5c4cf083-33e6-4ee5-a791-91de07c520dd" providerId="ADAL" clId="{99FE4285-7521-447D-A88E-F156D76CBCDB}" dt="2021-06-09T03:25:44.707" v="1574" actId="47"/>
        <pc:sldMasterMkLst>
          <pc:docMk/>
          <pc:sldMasterMk cId="0" sldId="2147483673"/>
        </pc:sldMasterMkLst>
        <pc:sldLayoutChg chg="del">
          <pc:chgData name="JUAN ARBOLEDA OROZCO" userId="5c4cf083-33e6-4ee5-a791-91de07c520dd" providerId="ADAL" clId="{99FE4285-7521-447D-A88E-F156D76CBCDB}" dt="2021-06-09T03:25:44.707" v="1574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2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7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1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PROYECTO</a:t>
            </a:r>
            <a:br>
              <a:rPr lang="es-CO" dirty="0"/>
            </a:br>
            <a:r>
              <a:rPr lang="es-CO" dirty="0"/>
              <a:t>FINAL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Juan Manuel Arboleda Orozco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Daniel Alejandro Chilito Arcila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743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Brinda: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Facilidad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para resolver problemas y administrar tareas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Orden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al manejar variedad de datos y archivos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0" y="3097500"/>
            <a:ext cx="355679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dirty="0">
                <a:solidFill>
                  <a:schemeClr val="dk2"/>
                </a:solidFill>
              </a:rPr>
              <a:t>Multifuncionalidad,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pues se pueden realizar varias funciones a la vez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Oportunidad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8044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de innovar, fortalecer la capacidad de razonamiento lógico, entre otras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PROGRAMAR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PROGRAMAR SIRVE PARA SOLUCIONAR DISTINTAS NECESIDADES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3485752" y="685029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44105" y="1497102"/>
            <a:ext cx="4323593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¿Alguna pregunta?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En este espacio responderemos todas las preguntas que nos sean realizadas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Google Shape;5499;p64">
            <a:extLst>
              <a:ext uri="{FF2B5EF4-FFF2-40B4-BE49-F238E27FC236}">
                <a16:creationId xmlns:a16="http://schemas.microsoft.com/office/drawing/2014/main" id="{B9A6A995-9971-4641-810B-1D041BFE6D2B}"/>
              </a:ext>
            </a:extLst>
          </p:cNvPr>
          <p:cNvGrpSpPr/>
          <p:nvPr/>
        </p:nvGrpSpPr>
        <p:grpSpPr>
          <a:xfrm>
            <a:off x="4369754" y="2901507"/>
            <a:ext cx="387099" cy="353207"/>
            <a:chOff x="1989911" y="2306065"/>
            <a:chExt cx="387099" cy="353207"/>
          </a:xfrm>
        </p:grpSpPr>
        <p:sp>
          <p:nvSpPr>
            <p:cNvPr id="20" name="Google Shape;5500;p64">
              <a:extLst>
                <a:ext uri="{FF2B5EF4-FFF2-40B4-BE49-F238E27FC236}">
                  <a16:creationId xmlns:a16="http://schemas.microsoft.com/office/drawing/2014/main" id="{5F8CFFA1-AE00-4033-A88C-E397313B297F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01;p64">
              <a:extLst>
                <a:ext uri="{FF2B5EF4-FFF2-40B4-BE49-F238E27FC236}">
                  <a16:creationId xmlns:a16="http://schemas.microsoft.com/office/drawing/2014/main" id="{104B0806-A311-446C-8E45-F645AD8CFA35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2;p64">
              <a:extLst>
                <a:ext uri="{FF2B5EF4-FFF2-40B4-BE49-F238E27FC236}">
                  <a16:creationId xmlns:a16="http://schemas.microsoft.com/office/drawing/2014/main" id="{9A659862-F183-4827-BE40-E22ACB02251B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03;p64">
              <a:extLst>
                <a:ext uri="{FF2B5EF4-FFF2-40B4-BE49-F238E27FC236}">
                  <a16:creationId xmlns:a16="http://schemas.microsoft.com/office/drawing/2014/main" id="{07E85E60-C430-4E01-A66D-0CD5BE36CF5C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04;p64">
              <a:extLst>
                <a:ext uri="{FF2B5EF4-FFF2-40B4-BE49-F238E27FC236}">
                  <a16:creationId xmlns:a16="http://schemas.microsoft.com/office/drawing/2014/main" id="{80FC2098-1290-4F19-A47A-2F382B96CD07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05;p64">
              <a:extLst>
                <a:ext uri="{FF2B5EF4-FFF2-40B4-BE49-F238E27FC236}">
                  <a16:creationId xmlns:a16="http://schemas.microsoft.com/office/drawing/2014/main" id="{813B2891-CFAF-4DA9-9627-2EBEFE0D39A6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6;p64">
              <a:extLst>
                <a:ext uri="{FF2B5EF4-FFF2-40B4-BE49-F238E27FC236}">
                  <a16:creationId xmlns:a16="http://schemas.microsoft.com/office/drawing/2014/main" id="{AEC7F2E7-1326-424B-BBA6-6B24AE590560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8E96BC-8F23-42E9-AAA0-99374B2C7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6728" t="-571" r="1046" b="571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proyecto consiste en un programa que cumple la función de administrar un parqueadero y los usuarios registrados a él, además de crear archivos de texto plano que guardan estadísticas de la ocupación de este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Conceptos aplicados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691270" y="2163531"/>
            <a:ext cx="228430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Principales dificultades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0" y="3572262"/>
            <a:ext cx="227287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702705" y="3573468"/>
            <a:ext cx="227287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Conclusiones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 APLICADOS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 APLICADOS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352847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021272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164967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021272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1649672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19473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352847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7" y="1298272"/>
            <a:ext cx="2430909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Condicionales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29834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1731121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recorrer matrices, listas y evaluar datos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267859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5999" y="3108847"/>
            <a:ext cx="2274827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la evaluación de una placa en sistema y reiniciar un largo diccionario 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267867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 y Matrices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10884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almacenar posiciones, información de usuarios y vehículos ingresados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35284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272444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2723597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021271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318997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2724447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2724447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021272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318997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35284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165009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164967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19473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173111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Para escoger las opciones y evaluar qué realizar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2880726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509308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387;p34">
            <a:extLst>
              <a:ext uri="{FF2B5EF4-FFF2-40B4-BE49-F238E27FC236}">
                <a16:creationId xmlns:a16="http://schemas.microsoft.com/office/drawing/2014/main" id="{BDE0AC8C-59B8-4DD1-9FE9-FA325B8E3BCA}"/>
              </a:ext>
            </a:extLst>
          </p:cNvPr>
          <p:cNvSpPr/>
          <p:nvPr/>
        </p:nvSpPr>
        <p:spPr>
          <a:xfrm flipH="1">
            <a:off x="7903623" y="4089897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389;p34">
            <a:extLst>
              <a:ext uri="{FF2B5EF4-FFF2-40B4-BE49-F238E27FC236}">
                <a16:creationId xmlns:a16="http://schemas.microsoft.com/office/drawing/2014/main" id="{4858A9D9-C234-4D8E-8DEB-E7D2455E9526}"/>
              </a:ext>
            </a:extLst>
          </p:cNvPr>
          <p:cNvSpPr/>
          <p:nvPr/>
        </p:nvSpPr>
        <p:spPr>
          <a:xfrm flipH="1">
            <a:off x="1082032" y="438672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391;p34">
            <a:extLst>
              <a:ext uri="{FF2B5EF4-FFF2-40B4-BE49-F238E27FC236}">
                <a16:creationId xmlns:a16="http://schemas.microsoft.com/office/drawing/2014/main" id="{0DA608FE-B266-47A0-AB90-F004D3BC3D8B}"/>
              </a:ext>
            </a:extLst>
          </p:cNvPr>
          <p:cNvSpPr/>
          <p:nvPr/>
        </p:nvSpPr>
        <p:spPr>
          <a:xfrm flipH="1">
            <a:off x="7734188" y="4386722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392;p34">
            <a:extLst>
              <a:ext uri="{FF2B5EF4-FFF2-40B4-BE49-F238E27FC236}">
                <a16:creationId xmlns:a16="http://schemas.microsoft.com/office/drawing/2014/main" id="{AF6C3675-775F-458D-B373-5312DECC9FE3}"/>
              </a:ext>
            </a:extLst>
          </p:cNvPr>
          <p:cNvSpPr/>
          <p:nvPr/>
        </p:nvSpPr>
        <p:spPr>
          <a:xfrm flipH="1">
            <a:off x="636979" y="468444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93;p34">
            <a:extLst>
              <a:ext uri="{FF2B5EF4-FFF2-40B4-BE49-F238E27FC236}">
                <a16:creationId xmlns:a16="http://schemas.microsoft.com/office/drawing/2014/main" id="{60F6598C-6DA5-41A0-8C11-EFDB9761C147}"/>
              </a:ext>
            </a:extLst>
          </p:cNvPr>
          <p:cNvSpPr/>
          <p:nvPr/>
        </p:nvSpPr>
        <p:spPr>
          <a:xfrm rot="16200000" flipH="1">
            <a:off x="1333418" y="4089897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394;p34">
            <a:extLst>
              <a:ext uri="{FF2B5EF4-FFF2-40B4-BE49-F238E27FC236}">
                <a16:creationId xmlns:a16="http://schemas.microsoft.com/office/drawing/2014/main" id="{D97CFCB6-839B-4BF0-9656-4465480B0C79}"/>
              </a:ext>
            </a:extLst>
          </p:cNvPr>
          <p:cNvSpPr txBox="1">
            <a:spLocks/>
          </p:cNvSpPr>
          <p:nvPr/>
        </p:nvSpPr>
        <p:spPr>
          <a:xfrm flipH="1">
            <a:off x="2265925" y="4035322"/>
            <a:ext cx="243090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Diccionarios</a:t>
            </a:r>
          </a:p>
        </p:txBody>
      </p:sp>
      <p:sp>
        <p:nvSpPr>
          <p:cNvPr id="132" name="Google Shape;395;p34">
            <a:extLst>
              <a:ext uri="{FF2B5EF4-FFF2-40B4-BE49-F238E27FC236}">
                <a16:creationId xmlns:a16="http://schemas.microsoft.com/office/drawing/2014/main" id="{E720CEC1-4FB9-48DF-ACF3-CC2941DCE66E}"/>
              </a:ext>
            </a:extLst>
          </p:cNvPr>
          <p:cNvSpPr txBox="1">
            <a:spLocks/>
          </p:cNvSpPr>
          <p:nvPr/>
        </p:nvSpPr>
        <p:spPr>
          <a:xfrm flipH="1">
            <a:off x="4714106" y="4035399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Manejo de Archivos        </a:t>
            </a:r>
          </a:p>
        </p:txBody>
      </p:sp>
      <p:sp>
        <p:nvSpPr>
          <p:cNvPr id="133" name="Google Shape;396;p34">
            <a:extLst>
              <a:ext uri="{FF2B5EF4-FFF2-40B4-BE49-F238E27FC236}">
                <a16:creationId xmlns:a16="http://schemas.microsoft.com/office/drawing/2014/main" id="{369F2AD7-30FA-4F3D-8CC4-9141DE006070}"/>
              </a:ext>
            </a:extLst>
          </p:cNvPr>
          <p:cNvSpPr txBox="1">
            <a:spLocks/>
          </p:cNvSpPr>
          <p:nvPr/>
        </p:nvSpPr>
        <p:spPr>
          <a:xfrm flipH="1">
            <a:off x="4714093" y="4468171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Para </a:t>
            </a:r>
            <a:r>
              <a:rPr lang="en-US" dirty="0" err="1"/>
              <a:t>abrir</a:t>
            </a:r>
            <a:r>
              <a:rPr lang="en-US" dirty="0"/>
              <a:t>, </a:t>
            </a:r>
            <a:r>
              <a:rPr lang="en-US" dirty="0" err="1"/>
              <a:t>modificar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“.json” y “.txt”</a:t>
            </a:r>
          </a:p>
        </p:txBody>
      </p:sp>
      <p:sp>
        <p:nvSpPr>
          <p:cNvPr id="134" name="Google Shape;401;p34">
            <a:extLst>
              <a:ext uri="{FF2B5EF4-FFF2-40B4-BE49-F238E27FC236}">
                <a16:creationId xmlns:a16="http://schemas.microsoft.com/office/drawing/2014/main" id="{322DD094-D869-4DE1-8FE9-6B4D9B55FC4D}"/>
              </a:ext>
            </a:extLst>
          </p:cNvPr>
          <p:cNvSpPr/>
          <p:nvPr/>
        </p:nvSpPr>
        <p:spPr>
          <a:xfrm>
            <a:off x="7019843" y="408989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10;p34">
            <a:extLst>
              <a:ext uri="{FF2B5EF4-FFF2-40B4-BE49-F238E27FC236}">
                <a16:creationId xmlns:a16="http://schemas.microsoft.com/office/drawing/2014/main" id="{562C92EF-C460-4C12-BF10-77BB9E735124}"/>
              </a:ext>
            </a:extLst>
          </p:cNvPr>
          <p:cNvSpPr/>
          <p:nvPr/>
        </p:nvSpPr>
        <p:spPr>
          <a:xfrm flipH="1">
            <a:off x="514278" y="408989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11;p34">
            <a:extLst>
              <a:ext uri="{FF2B5EF4-FFF2-40B4-BE49-F238E27FC236}">
                <a16:creationId xmlns:a16="http://schemas.microsoft.com/office/drawing/2014/main" id="{17A2E016-DE15-48C1-BF5E-DC0A1CCFB330}"/>
              </a:ext>
            </a:extLst>
          </p:cNvPr>
          <p:cNvSpPr/>
          <p:nvPr/>
        </p:nvSpPr>
        <p:spPr>
          <a:xfrm flipH="1">
            <a:off x="783122" y="438714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12;p34">
            <a:extLst>
              <a:ext uri="{FF2B5EF4-FFF2-40B4-BE49-F238E27FC236}">
                <a16:creationId xmlns:a16="http://schemas.microsoft.com/office/drawing/2014/main" id="{74F07BAA-FDC5-43BC-853A-5FDAF842B0C4}"/>
              </a:ext>
            </a:extLst>
          </p:cNvPr>
          <p:cNvSpPr/>
          <p:nvPr/>
        </p:nvSpPr>
        <p:spPr>
          <a:xfrm flipH="1">
            <a:off x="8070970" y="438672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13;p34">
            <a:extLst>
              <a:ext uri="{FF2B5EF4-FFF2-40B4-BE49-F238E27FC236}">
                <a16:creationId xmlns:a16="http://schemas.microsoft.com/office/drawing/2014/main" id="{F0456018-F170-45E9-9C38-E2B2642A818E}"/>
              </a:ext>
            </a:extLst>
          </p:cNvPr>
          <p:cNvSpPr/>
          <p:nvPr/>
        </p:nvSpPr>
        <p:spPr>
          <a:xfrm flipH="1">
            <a:off x="7930579" y="468444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14;p34">
            <a:extLst>
              <a:ext uri="{FF2B5EF4-FFF2-40B4-BE49-F238E27FC236}">
                <a16:creationId xmlns:a16="http://schemas.microsoft.com/office/drawing/2014/main" id="{020D4924-804B-43DA-8E7F-8B1EEB4EE125}"/>
              </a:ext>
            </a:extLst>
          </p:cNvPr>
          <p:cNvSpPr txBox="1">
            <a:spLocks/>
          </p:cNvSpPr>
          <p:nvPr/>
        </p:nvSpPr>
        <p:spPr>
          <a:xfrm flipH="1">
            <a:off x="2265926" y="446816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s-CO" dirty="0"/>
              <a:t>Para usar los archivos en formato “</a:t>
            </a:r>
            <a:r>
              <a:rPr lang="es-CO" dirty="0" err="1"/>
              <a:t>json</a:t>
            </a:r>
            <a:r>
              <a:rPr lang="es-CO" dirty="0"/>
              <a:t>”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grpSp>
        <p:nvGrpSpPr>
          <p:cNvPr id="147" name="Google Shape;739;p47">
            <a:extLst>
              <a:ext uri="{FF2B5EF4-FFF2-40B4-BE49-F238E27FC236}">
                <a16:creationId xmlns:a16="http://schemas.microsoft.com/office/drawing/2014/main" id="{70C1ACFB-48C3-41E4-8C7B-488B6C9106A4}"/>
              </a:ext>
            </a:extLst>
          </p:cNvPr>
          <p:cNvGrpSpPr/>
          <p:nvPr/>
        </p:nvGrpSpPr>
        <p:grpSpPr>
          <a:xfrm>
            <a:off x="7234352" y="4213672"/>
            <a:ext cx="340482" cy="477325"/>
            <a:chOff x="4668125" y="1463989"/>
            <a:chExt cx="441580" cy="586260"/>
          </a:xfrm>
          <a:solidFill>
            <a:schemeClr val="bg1"/>
          </a:solidFill>
        </p:grpSpPr>
        <p:sp>
          <p:nvSpPr>
            <p:cNvPr id="148" name="Google Shape;740;p47">
              <a:extLst>
                <a:ext uri="{FF2B5EF4-FFF2-40B4-BE49-F238E27FC236}">
                  <a16:creationId xmlns:a16="http://schemas.microsoft.com/office/drawing/2014/main" id="{D0C6996E-B016-4F8F-895F-37A79B9891FC}"/>
                </a:ext>
              </a:extLst>
            </p:cNvPr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41;p47">
              <a:extLst>
                <a:ext uri="{FF2B5EF4-FFF2-40B4-BE49-F238E27FC236}">
                  <a16:creationId xmlns:a16="http://schemas.microsoft.com/office/drawing/2014/main" id="{441A2FCC-CC02-488F-BF4D-79001A49121D}"/>
                </a:ext>
              </a:extLst>
            </p:cNvPr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42;p47">
              <a:extLst>
                <a:ext uri="{FF2B5EF4-FFF2-40B4-BE49-F238E27FC236}">
                  <a16:creationId xmlns:a16="http://schemas.microsoft.com/office/drawing/2014/main" id="{CBDE0D5A-1939-4731-A54D-F29F32DA136A}"/>
                </a:ext>
              </a:extLst>
            </p:cNvPr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C8F99EA-172A-4AAF-8C85-94B9CBCB4A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08"/>
                    </a14:imgEffect>
                    <a14:imgEffect>
                      <a14:saturation sat="3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3881" y="1573595"/>
            <a:ext cx="651962" cy="338054"/>
          </a:xfrm>
          <a:prstGeom prst="rect">
            <a:avLst/>
          </a:prstGeom>
        </p:spPr>
      </p:pic>
      <p:sp>
        <p:nvSpPr>
          <p:cNvPr id="180" name="Google Shape;501;p37">
            <a:extLst>
              <a:ext uri="{FF2B5EF4-FFF2-40B4-BE49-F238E27FC236}">
                <a16:creationId xmlns:a16="http://schemas.microsoft.com/office/drawing/2014/main" id="{513E1BD8-79A0-41D1-928C-46D7555EFEC8}"/>
              </a:ext>
            </a:extLst>
          </p:cNvPr>
          <p:cNvSpPr/>
          <p:nvPr/>
        </p:nvSpPr>
        <p:spPr>
          <a:xfrm>
            <a:off x="7130622" y="2898706"/>
            <a:ext cx="579897" cy="418732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7019;p65">
            <a:extLst>
              <a:ext uri="{FF2B5EF4-FFF2-40B4-BE49-F238E27FC236}">
                <a16:creationId xmlns:a16="http://schemas.microsoft.com/office/drawing/2014/main" id="{330F7985-8029-46FD-8EEC-A1E4D008214F}"/>
              </a:ext>
            </a:extLst>
          </p:cNvPr>
          <p:cNvGrpSpPr/>
          <p:nvPr/>
        </p:nvGrpSpPr>
        <p:grpSpPr>
          <a:xfrm>
            <a:off x="1468705" y="4163289"/>
            <a:ext cx="500590" cy="609759"/>
            <a:chOff x="1802465" y="1962854"/>
            <a:chExt cx="265373" cy="351944"/>
          </a:xfrm>
        </p:grpSpPr>
        <p:sp>
          <p:nvSpPr>
            <p:cNvPr id="182" name="Google Shape;7020;p65">
              <a:extLst>
                <a:ext uri="{FF2B5EF4-FFF2-40B4-BE49-F238E27FC236}">
                  <a16:creationId xmlns:a16="http://schemas.microsoft.com/office/drawing/2014/main" id="{31847D1A-D81D-4216-B917-A1721121FE98}"/>
                </a:ext>
              </a:extLst>
            </p:cNvPr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021;p65">
              <a:extLst>
                <a:ext uri="{FF2B5EF4-FFF2-40B4-BE49-F238E27FC236}">
                  <a16:creationId xmlns:a16="http://schemas.microsoft.com/office/drawing/2014/main" id="{975C943A-173F-4E60-B390-1F4D431AC642}"/>
                </a:ext>
              </a:extLst>
            </p:cNvPr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022;p65">
              <a:extLst>
                <a:ext uri="{FF2B5EF4-FFF2-40B4-BE49-F238E27FC236}">
                  <a16:creationId xmlns:a16="http://schemas.microsoft.com/office/drawing/2014/main" id="{89173C52-5A17-475C-B078-F6A6EB81796C}"/>
                </a:ext>
              </a:extLst>
            </p:cNvPr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023;p65">
              <a:extLst>
                <a:ext uri="{FF2B5EF4-FFF2-40B4-BE49-F238E27FC236}">
                  <a16:creationId xmlns:a16="http://schemas.microsoft.com/office/drawing/2014/main" id="{C3921335-050D-40DE-97AF-4AD4B67161A7}"/>
                </a:ext>
              </a:extLst>
            </p:cNvPr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024;p65">
              <a:extLst>
                <a:ext uri="{FF2B5EF4-FFF2-40B4-BE49-F238E27FC236}">
                  <a16:creationId xmlns:a16="http://schemas.microsoft.com/office/drawing/2014/main" id="{20AB770D-50BD-4D9D-AD46-F38B22353354}"/>
                </a:ext>
              </a:extLst>
            </p:cNvPr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025;p65">
              <a:extLst>
                <a:ext uri="{FF2B5EF4-FFF2-40B4-BE49-F238E27FC236}">
                  <a16:creationId xmlns:a16="http://schemas.microsoft.com/office/drawing/2014/main" id="{8C3AECE4-B00D-4014-AFEC-6C51F39CA5F9}"/>
                </a:ext>
              </a:extLst>
            </p:cNvPr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261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026;p65">
              <a:extLst>
                <a:ext uri="{FF2B5EF4-FFF2-40B4-BE49-F238E27FC236}">
                  <a16:creationId xmlns:a16="http://schemas.microsoft.com/office/drawing/2014/main" id="{B170F509-B7E2-4178-8AA6-1388A41C502A}"/>
                </a:ext>
              </a:extLst>
            </p:cNvPr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332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DIFICULTADES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2189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DIFICULTADES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938988" y="1962081"/>
            <a:ext cx="236042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Las matrices con gran cantidad de listas y elementos nos confundían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Ocupar puestos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No sabíamos guardar las posiciones ocupadas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reportes no eran generados correctamente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 .txt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Manejo de matrices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6041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286000"/>
            <a:ext cx="2467500" cy="133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Finalmente aprendimos a utilizar con mayor fluidez las grandes matrices.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Además de relacionar estrechamente todos los temas vistos durante el curso.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APRENDIZAJES</a:t>
            </a:r>
            <a:endParaRPr dirty="0"/>
          </a:p>
        </p:txBody>
      </p:sp>
      <p:sp>
        <p:nvSpPr>
          <p:cNvPr id="533" name="Google Shape;533;p41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>
          <a:blip r:embed="rId3"/>
          <a:srcRect l="202" r="202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Presentación en pantalla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Raleway Thin</vt:lpstr>
      <vt:lpstr>Arial</vt:lpstr>
      <vt:lpstr>Overpass Mono</vt:lpstr>
      <vt:lpstr>Nunito Light</vt:lpstr>
      <vt:lpstr>Anaheim</vt:lpstr>
      <vt:lpstr>Programming Lesson by Slidesgo</vt:lpstr>
      <vt:lpstr>PROYECTO FINAL</vt:lpstr>
      <vt:lpstr>INTRODUCCIÓN</vt:lpstr>
      <vt:lpstr>TABLA DE CONTENIDO</vt:lpstr>
      <vt:lpstr>CONCEPTOS APLICADOS</vt:lpstr>
      <vt:lpstr>CONCEPTOS APLICADOS</vt:lpstr>
      <vt:lpstr>PRINCIPALES DIFICULTADES</vt:lpstr>
      <vt:lpstr>PRINCIPALES DIFICULTADES</vt:lpstr>
      <vt:lpstr>APRENDIZAJES</vt:lpstr>
      <vt:lpstr>APRENDIZAJES</vt:lpstr>
      <vt:lpstr>CONCLUSIONES</vt:lpstr>
      <vt:lpstr>CONCLUSIONES</vt:lpstr>
      <vt:lpstr>PROGRAMAR SIRVE PARA SOLUCIONAR DISTINTAS NECESIDADES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cp:lastModifiedBy>JUAN ARBOLEDA OROZCO</cp:lastModifiedBy>
  <cp:revision>1</cp:revision>
  <dcterms:modified xsi:type="dcterms:W3CDTF">2021-06-09T04:26:58Z</dcterms:modified>
</cp:coreProperties>
</file>