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B7212C-5AF5-4D55-8E44-1427256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D474315-F246-472F-9968-2F596B8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BD67191-D263-456D-B38E-2491439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E8F5A9B-9315-4728-8A8A-D411125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A34BCBE-0D9B-4333-8341-9DBD6A3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921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E9AACC-E6F7-4A71-BD6F-EA69A1A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3253284-A627-477C-889C-82780B6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4F6F38C-6086-43A7-95BB-2F42699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5D69F15-A0E0-433E-B0F5-E801967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0482CF5-3075-45C6-97AF-CFA60EB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41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4C14289-C428-4823-B616-AB993445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80EDA1D-2A5B-498B-80AA-3B56A76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9A90C9D-CF1E-4B13-AE10-908E9CC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438893-21EB-4BC6-8B7D-D637E6F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2A4A81B-DA03-4284-A6BB-FAE4391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90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F5BCF6-FE4B-41D2-9B8E-D1FF95D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92303BC-4E4D-49DF-8E00-9D39A6CD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DCD0E41-FE6A-49DB-8416-DC77957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1D2C72D-7E75-41C7-9DCB-08B2786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8D133D2-80A8-4F52-AD26-AD316E3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8189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950976-8C46-4417-BE0A-B8EE47C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D753E0F-0DFC-4E05-8FCC-B04AF7AA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26FA16D-D0B9-4277-BE8B-50A0475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48BF4AB-C259-4DF3-ABC4-8555104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6B24A50-7D3A-4777-A181-58A43E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11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AF2FA0-3BE6-4A80-9C48-0B49FCB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504E9FF-0167-4AB3-84BE-EACCE643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7E2DBE9-DD42-4D4E-9962-3C798BE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9F899DC-2E0E-45AC-82B9-5AFEB3E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C7F61AD-B6E3-4B6C-AD48-73090F6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A234B26-00EB-476A-888F-DAAAD46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6161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23C776-7469-43B3-836E-6B10E35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7F2D9FF-9E20-4F5E-B0A5-6F44A77F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51D6519-96DC-4B4C-8471-86BA39B4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E4942B6-BF38-4C15-BFC9-95BFBD5E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2063278-1282-4A75-A094-F24AFEEA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A9325494-4E88-4CD2-AAC5-1926050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E735B0C-2634-48E9-B30B-4C20F6E6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407B0B1B-93E5-4016-B05F-8D39EFB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329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5B6CE9-258A-41B4-A7CF-5A9C168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D8EC1EB-2FBF-4521-8608-7859D9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62C9802-A33A-4678-8566-6839EC8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DCE573E-6494-45E0-9FC5-68CFCB4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490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29F5212-F663-41BB-B9CF-EB6DEEA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3750313-989D-470A-9CD8-8891B7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C36794C-7405-4DCA-A1E1-E2769C8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83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0F21-30DE-4431-9FF9-FFA45E1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92A45E-B065-478C-B208-0888C245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A44273F-FE53-4AEE-9DBE-E50EB6E1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D3F6C83-69FC-4217-9296-3742832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0F2515E-09CA-4A96-89B2-974C7E13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2469554-BE0B-464C-8D63-6B1B68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425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DB0760-C78D-4994-BE78-1ED4412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044A16E-0167-4B7C-B820-E52626BA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03D7444-CCCD-4330-ACF9-C2705A5B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3663D6C-2D88-4626-8964-B7122B6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8ACAD2A-B49D-4818-B0E2-10D9E8EB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756004F-0764-4765-8037-CA2247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987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BC97BB9-EDF6-4A8C-BBD4-F335DF9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842C44-9E0C-436D-ABC1-45133EAC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11CCC83-DB43-46F5-876E-7C92C21F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9D463FA-30B5-44BE-986D-D8ADD59E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2C69CEA-F01C-4247-A92F-5EF81512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2881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3053811-7020-4E23-86E3-C432319F4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63826" y="0"/>
            <a:ext cx="126558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C39EE7E-A92D-4999-AB20-2130069B533D}"/>
              </a:ext>
            </a:extLst>
          </p:cNvPr>
          <p:cNvSpPr txBox="1"/>
          <p:nvPr/>
        </p:nvSpPr>
        <p:spPr>
          <a:xfrm>
            <a:off x="432239" y="464024"/>
            <a:ext cx="1104103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</a:rPr>
              <a:t>Estructuras Secuenciales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La estructura secuencial es aquella en la que una acción sigue a otra en secuencia. Las tareas se suceden de tal modo que la salida de una es la entrada de la siguiente y así sucesivamente hasta el fin del proceso. Una estructura secuencial se representa de la siguiente forma: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D45DD3F-8B45-443C-A451-A8FD1CE983BF}"/>
              </a:ext>
            </a:extLst>
          </p:cNvPr>
          <p:cNvSpPr txBox="1"/>
          <p:nvPr/>
        </p:nvSpPr>
        <p:spPr>
          <a:xfrm>
            <a:off x="791570" y="3739487"/>
            <a:ext cx="1351129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Inicio</a:t>
            </a:r>
          </a:p>
          <a:p>
            <a:r>
              <a:rPr lang="es-PE" dirty="0">
                <a:solidFill>
                  <a:schemeClr val="bg1"/>
                </a:solidFill>
              </a:rPr>
              <a:t>   Acción 1</a:t>
            </a:r>
          </a:p>
          <a:p>
            <a:r>
              <a:rPr lang="es-PE" dirty="0">
                <a:solidFill>
                  <a:schemeClr val="bg1"/>
                </a:solidFill>
              </a:rPr>
              <a:t>   Acción 2</a:t>
            </a:r>
          </a:p>
          <a:p>
            <a:r>
              <a:rPr lang="es-PE" dirty="0">
                <a:solidFill>
                  <a:schemeClr val="bg1"/>
                </a:solidFill>
              </a:rPr>
              <a:t>   Acción 3</a:t>
            </a:r>
          </a:p>
          <a:p>
            <a:r>
              <a:rPr lang="es-PE" dirty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FE66719-84D3-4CDE-9935-4B44624A3C1A}"/>
              </a:ext>
            </a:extLst>
          </p:cNvPr>
          <p:cNvSpPr/>
          <p:nvPr/>
        </p:nvSpPr>
        <p:spPr>
          <a:xfrm>
            <a:off x="3466532" y="3187285"/>
            <a:ext cx="1091820" cy="4367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96E5222-E0F6-42DC-AE8E-1D8A8C537FEF}"/>
              </a:ext>
            </a:extLst>
          </p:cNvPr>
          <p:cNvSpPr/>
          <p:nvPr/>
        </p:nvSpPr>
        <p:spPr>
          <a:xfrm>
            <a:off x="3466532" y="3910617"/>
            <a:ext cx="1091820" cy="368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Acción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22F41065-AEEA-4E52-BD9C-F96A5405697A}"/>
              </a:ext>
            </a:extLst>
          </p:cNvPr>
          <p:cNvSpPr/>
          <p:nvPr/>
        </p:nvSpPr>
        <p:spPr>
          <a:xfrm>
            <a:off x="3482454" y="5250381"/>
            <a:ext cx="1091820" cy="368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Acción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9409983B-9394-4074-8C24-8771354BE6F7}"/>
              </a:ext>
            </a:extLst>
          </p:cNvPr>
          <p:cNvSpPr/>
          <p:nvPr/>
        </p:nvSpPr>
        <p:spPr>
          <a:xfrm>
            <a:off x="3471080" y="4583909"/>
            <a:ext cx="1091820" cy="368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Acción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2424D9C-A6BB-4385-8A39-30ACE520A492}"/>
              </a:ext>
            </a:extLst>
          </p:cNvPr>
          <p:cNvSpPr/>
          <p:nvPr/>
        </p:nvSpPr>
        <p:spPr>
          <a:xfrm>
            <a:off x="3496100" y="5932767"/>
            <a:ext cx="1091820" cy="4367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A7348381-88B7-4B87-B59B-36EA328A534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012442" y="3624013"/>
            <a:ext cx="0" cy="2866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0C777FD7-E05E-4519-A909-B2E9C6F94F25}"/>
              </a:ext>
            </a:extLst>
          </p:cNvPr>
          <p:cNvCxnSpPr>
            <a:cxnSpLocks/>
          </p:cNvCxnSpPr>
          <p:nvPr/>
        </p:nvCxnSpPr>
        <p:spPr>
          <a:xfrm>
            <a:off x="4001069" y="4308678"/>
            <a:ext cx="0" cy="2866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50EA3FB4-6E03-47BD-8678-D3F68BF680F6}"/>
              </a:ext>
            </a:extLst>
          </p:cNvPr>
          <p:cNvCxnSpPr>
            <a:cxnSpLocks/>
          </p:cNvCxnSpPr>
          <p:nvPr/>
        </p:nvCxnSpPr>
        <p:spPr>
          <a:xfrm>
            <a:off x="4014716" y="4977415"/>
            <a:ext cx="0" cy="2866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55EA8031-C69B-4FBD-9D75-C919750B649D}"/>
              </a:ext>
            </a:extLst>
          </p:cNvPr>
          <p:cNvCxnSpPr>
            <a:cxnSpLocks/>
          </p:cNvCxnSpPr>
          <p:nvPr/>
        </p:nvCxnSpPr>
        <p:spPr>
          <a:xfrm>
            <a:off x="4028364" y="5618863"/>
            <a:ext cx="0" cy="2866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xmlns="" id="{BC2BFD36-7D5A-41A1-A365-272275CB0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5547430"/>
              </p:ext>
            </p:extLst>
          </p:nvPr>
        </p:nvGraphicFramePr>
        <p:xfrm>
          <a:off x="5755943" y="3669584"/>
          <a:ext cx="1927367" cy="1851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67">
                  <a:extLst>
                    <a:ext uri="{9D8B030D-6E8A-4147-A177-3AD203B41FA5}">
                      <a16:colId xmlns:a16="http://schemas.microsoft.com/office/drawing/2014/main" xmlns="" val="1305502965"/>
                    </a:ext>
                  </a:extLst>
                </a:gridCol>
              </a:tblGrid>
              <a:tr h="37027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Inicio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063862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Acción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850539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Acción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487737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Acción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0850266"/>
                  </a:ext>
                </a:extLst>
              </a:tr>
              <a:tr h="37027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77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635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34B2531-9A06-4724-BE77-9E97A762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50573" y="0"/>
            <a:ext cx="12642574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F276EC8-0EF9-42DF-8AE6-F39894082F9C}"/>
              </a:ext>
            </a:extLst>
          </p:cNvPr>
          <p:cNvSpPr txBox="1"/>
          <p:nvPr/>
        </p:nvSpPr>
        <p:spPr>
          <a:xfrm>
            <a:off x="887896" y="556591"/>
            <a:ext cx="105752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la cantidad de segundos que están incluidos en el número de horas, minutos y segundos ingresados por el usuario.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xmlns="" id="{64DDD360-9E71-4937-A11E-137175AA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1712" y="3166975"/>
            <a:ext cx="3203714" cy="32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162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107</Words>
  <Application>Microsoft Office PowerPoint</Application>
  <PresentationFormat>Personalizado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23</cp:revision>
  <dcterms:created xsi:type="dcterms:W3CDTF">2017-10-13T15:42:17Z</dcterms:created>
  <dcterms:modified xsi:type="dcterms:W3CDTF">2022-05-21T18:04:37Z</dcterms:modified>
</cp:coreProperties>
</file>