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B7212C-5AF5-4D55-8E44-1427256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D474315-F246-472F-9968-2F596B8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BD67191-D263-456D-B38E-2491439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E8F5A9B-9315-4728-8A8A-D411125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A34BCBE-0D9B-4333-8341-9DBD6A3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921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E9AACC-E6F7-4A71-BD6F-EA69A1A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3253284-A627-477C-889C-82780B6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F6F38C-6086-43A7-95BB-2F42699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5D69F15-A0E0-433E-B0F5-E801967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0482CF5-3075-45C6-97AF-CFA60EB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41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4C14289-C428-4823-B616-AB993445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80EDA1D-2A5B-498B-80AA-3B56A76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9A90C9D-CF1E-4B13-AE10-908E9CC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7438893-21EB-4BC6-8B7D-D637E6F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2A4A81B-DA03-4284-A6BB-FAE4391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90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F5BCF6-FE4B-41D2-9B8E-D1FF95D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92303BC-4E4D-49DF-8E00-9D39A6CD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CD0E41-FE6A-49DB-8416-DC77957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1D2C72D-7E75-41C7-9DCB-08B2786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D133D2-80A8-4F52-AD26-AD316E3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189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950976-8C46-4417-BE0A-B8EE47C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D753E0F-0DFC-4E05-8FCC-B04AF7AA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6FA16D-D0B9-4277-BE8B-50A0475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8BF4AB-C259-4DF3-ABC4-8555104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B24A50-7D3A-4777-A181-58A43E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1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AF2FA0-3BE6-4A80-9C48-0B49FCB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504E9FF-0167-4AB3-84BE-EACCE643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7E2DBE9-DD42-4D4E-9962-3C798BE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9F899DC-2E0E-45AC-82B9-5AFEB3E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C7F61AD-B6E3-4B6C-AD48-73090F6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A234B26-00EB-476A-888F-DAAAD46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161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23C776-7469-43B3-836E-6B10E35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7F2D9FF-9E20-4F5E-B0A5-6F44A77F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1D6519-96DC-4B4C-8471-86BA39B4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E4942B6-BF38-4C15-BFC9-95BFBD5E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2063278-1282-4A75-A094-F24AFEEA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9325494-4E88-4CD2-AAC5-1926050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E735B0C-2634-48E9-B30B-4C20F6E6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07B0B1B-93E5-4016-B05F-8D39EFB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329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5B6CE9-258A-41B4-A7CF-5A9C168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D8EC1EB-2FBF-4521-8608-7859D9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62C9802-A33A-4678-8566-6839EC8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DCE573E-6494-45E0-9FC5-68CFCB4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490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F29F5212-F663-41BB-B9CF-EB6DEEA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83750313-989D-470A-9CD8-8891B7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C36794C-7405-4DCA-A1E1-E2769C8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3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0F21-30DE-4431-9FF9-FFA45E1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F92A45E-B065-478C-B208-0888C245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A44273F-FE53-4AEE-9DBE-E50EB6E1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D3F6C83-69FC-4217-9296-3742832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0F2515E-09CA-4A96-89B2-974C7E13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2469554-BE0B-464C-8D63-6B1B68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425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DB0760-C78D-4994-BE78-1ED4412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044A16E-0167-4B7C-B820-E52626BA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03D7444-CCCD-4330-ACF9-C2705A5B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663D6C-2D88-4626-8964-B7122B6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8ACAD2A-B49D-4818-B0E2-10D9E8EB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756004F-0764-4765-8037-CA2247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87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8BC97BB9-EDF6-4A8C-BBD4-F335DF9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842C44-9E0C-436D-ABC1-45133EAC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11CCC83-DB43-46F5-876E-7C92C21F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9D463FA-30B5-44BE-986D-D8ADD59E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C69CEA-F01C-4247-A92F-5EF81512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2881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34B2531-9A06-4724-BE77-9E97A762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70" y="0"/>
            <a:ext cx="1261607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CF276EC8-0EF9-42DF-8AE6-F39894082F9C}"/>
              </a:ext>
            </a:extLst>
          </p:cNvPr>
          <p:cNvSpPr txBox="1"/>
          <p:nvPr/>
        </p:nvSpPr>
        <p:spPr>
          <a:xfrm>
            <a:off x="887896" y="556591"/>
            <a:ext cx="105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2: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un programa para ingresar el radio de un circulo y se reporte su área y la longitud de la circunferencia.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="" xmlns:a16="http://schemas.microsoft.com/office/drawing/2014/main" id="{0C07A697-60CD-481A-AE76-8BC3656E0A21}"/>
              </a:ext>
            </a:extLst>
          </p:cNvPr>
          <p:cNvSpPr/>
          <p:nvPr/>
        </p:nvSpPr>
        <p:spPr>
          <a:xfrm>
            <a:off x="1219200" y="3429000"/>
            <a:ext cx="2199861" cy="22263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8995CF3E-9CF6-4781-AE46-2F386BF18508}"/>
              </a:ext>
            </a:extLst>
          </p:cNvPr>
          <p:cNvCxnSpPr>
            <a:stCxn id="2" idx="6"/>
          </p:cNvCxnSpPr>
          <p:nvPr/>
        </p:nvCxnSpPr>
        <p:spPr>
          <a:xfrm flipH="1" flipV="1">
            <a:off x="2319130" y="4542182"/>
            <a:ext cx="109993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5A749508-8BD4-4FBC-BE9E-1F14528687CE}"/>
              </a:ext>
            </a:extLst>
          </p:cNvPr>
          <p:cNvSpPr txBox="1"/>
          <p:nvPr/>
        </p:nvSpPr>
        <p:spPr>
          <a:xfrm>
            <a:off x="2319130" y="4187686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 = radio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C19B6223-8D71-442A-A257-6B348CE98265}"/>
              </a:ext>
            </a:extLst>
          </p:cNvPr>
          <p:cNvSpPr txBox="1"/>
          <p:nvPr/>
        </p:nvSpPr>
        <p:spPr>
          <a:xfrm>
            <a:off x="3962399" y="4068417"/>
            <a:ext cx="2809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área = </a:t>
            </a:r>
            <a:r>
              <a:rPr lang="el-GR" sz="2500" dirty="0">
                <a:solidFill>
                  <a:schemeClr val="bg1"/>
                </a:solidFill>
              </a:rPr>
              <a:t>π</a:t>
            </a:r>
            <a:r>
              <a:rPr lang="es-PE" sz="2500" dirty="0">
                <a:solidFill>
                  <a:schemeClr val="bg1"/>
                </a:solidFill>
              </a:rPr>
              <a:t> * r²</a:t>
            </a:r>
          </a:p>
          <a:p>
            <a:r>
              <a:rPr lang="es-PE" sz="2500" dirty="0">
                <a:solidFill>
                  <a:schemeClr val="bg1"/>
                </a:solidFill>
              </a:rPr>
              <a:t>longitud = 2 * </a:t>
            </a:r>
            <a:r>
              <a:rPr lang="el-GR" sz="2500" dirty="0">
                <a:solidFill>
                  <a:schemeClr val="bg1"/>
                </a:solidFill>
              </a:rPr>
              <a:t>π</a:t>
            </a:r>
            <a:r>
              <a:rPr lang="es-PE" sz="2500" dirty="0">
                <a:solidFill>
                  <a:schemeClr val="bg1"/>
                </a:solidFill>
              </a:rPr>
              <a:t> * r </a:t>
            </a:r>
          </a:p>
        </p:txBody>
      </p:sp>
    </p:spTree>
    <p:extLst>
      <p:ext uri="{BB962C8B-B14F-4D97-AF65-F5344CB8AC3E}">
        <p14:creationId xmlns="" xmlns:p14="http://schemas.microsoft.com/office/powerpoint/2010/main" val="1254726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40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24</cp:revision>
  <dcterms:created xsi:type="dcterms:W3CDTF">2017-10-13T15:42:17Z</dcterms:created>
  <dcterms:modified xsi:type="dcterms:W3CDTF">2022-05-21T18:06:53Z</dcterms:modified>
</cp:coreProperties>
</file>