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B7212C-5AF5-4D55-8E44-1427256D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D474315-F246-472F-9968-2F596B86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BD67191-D263-456D-B38E-2491439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E8F5A9B-9315-4728-8A8A-D4111250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A34BCBE-0D9B-4333-8341-9DBD6A3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9213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E9AACC-E6F7-4A71-BD6F-EA69A1A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3253284-A627-477C-889C-82780B6A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F6F38C-6086-43A7-95BB-2F426992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5D69F15-A0E0-433E-B0F5-E801967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0482CF5-3075-45C6-97AF-CFA60EB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41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4C14289-C428-4823-B616-AB993445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80EDA1D-2A5B-498B-80AA-3B56A76B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9A90C9D-CF1E-4B13-AE10-908E9CCC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7438893-21EB-4BC6-8B7D-D637E6F3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2A4A81B-DA03-4284-A6BB-FAE4391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90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F5BCF6-FE4B-41D2-9B8E-D1FF95DF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92303BC-4E4D-49DF-8E00-9D39A6CD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CD0E41-FE6A-49DB-8416-DC779576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1D2C72D-7E75-41C7-9DCB-08B2786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8D133D2-80A8-4F52-AD26-AD316E3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8189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950976-8C46-4417-BE0A-B8EE47C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D753E0F-0DFC-4E05-8FCC-B04AF7AA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6FA16D-D0B9-4277-BE8B-50A0475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8BF4AB-C259-4DF3-ABC4-85551046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B24A50-7D3A-4777-A181-58A43E5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114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6AF2FA0-3BE6-4A80-9C48-0B49FCB9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504E9FF-0167-4AB3-84BE-EACCE6435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7E2DBE9-DD42-4D4E-9962-3C798BE4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9F899DC-2E0E-45AC-82B9-5AFEB3E7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C7F61AD-B6E3-4B6C-AD48-73090F6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A234B26-00EB-476A-888F-DAAAD46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1619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23C776-7469-43B3-836E-6B10E35C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7F2D9FF-9E20-4F5E-B0A5-6F44A77F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51D6519-96DC-4B4C-8471-86BA39B4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8E4942B6-BF38-4C15-BFC9-95BFBD5E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32063278-1282-4A75-A094-F24AFEEAC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A9325494-4E88-4CD2-AAC5-1926050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E735B0C-2634-48E9-B30B-4C20F6E6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07B0B1B-93E5-4016-B05F-8D39EFBC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329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5B6CE9-258A-41B4-A7CF-5A9C168E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D8EC1EB-2FBF-4521-8608-7859D92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62C9802-A33A-4678-8566-6839EC8D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3DCE573E-6494-45E0-9FC5-68CFCB43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490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F29F5212-F663-41BB-B9CF-EB6DEEA2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83750313-989D-470A-9CD8-8891B7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C36794C-7405-4DCA-A1E1-E2769C8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3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0F21-30DE-4431-9FF9-FFA45E1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F92A45E-B065-478C-B208-0888C245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A44273F-FE53-4AEE-9DBE-E50EB6E1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D3F6C83-69FC-4217-9296-37428320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0F2515E-09CA-4A96-89B2-974C7E13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2469554-BE0B-464C-8D63-6B1B683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425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DB0760-C78D-4994-BE78-1ED4412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4044A16E-0167-4B7C-B820-E52626BA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03D7444-CCCD-4330-ACF9-C2705A5B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3663D6C-2D88-4626-8964-B7122B6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8ACAD2A-B49D-4818-B0E2-10D9E8EB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756004F-0764-4765-8037-CA224794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987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8BC97BB9-EDF6-4A8C-BBD4-F335DF9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7842C44-9E0C-436D-ABC1-45133EAC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11CCC83-DB43-46F5-876E-7C92C21F9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9290-954A-4DD2-A2C4-F200764A7CDE}" type="datetimeFigureOut">
              <a:rPr lang="es-PE" smtClean="0"/>
              <a:pPr/>
              <a:t>21/05/2022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9D463FA-30B5-44BE-986D-D8ADD59E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2C69CEA-F01C-4247-A92F-5EF815120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6952-F980-4691-9F6C-8117CB95EFF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2881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34B2531-9A06-4724-BE77-9E97A762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070" y="0"/>
            <a:ext cx="1261607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CF276EC8-0EF9-42DF-8AE6-F39894082F9C}"/>
              </a:ext>
            </a:extLst>
          </p:cNvPr>
          <p:cNvSpPr txBox="1"/>
          <p:nvPr/>
        </p:nvSpPr>
        <p:spPr>
          <a:xfrm>
            <a:off x="596348" y="556591"/>
            <a:ext cx="10866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4: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profesor prepara tres cuestionarios para una evaluación final: A, B y C. Se sabe que se tarda 5 minutos en revisar el cuestionario A, 8 en revisar el cuestionario B y 6 en el C. La cantidad de exámenes de cada tipo se entran por teclado. ¿Cuántas horas y cuántos minutos se tardará en revisar todas las evaluaciones?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8995CF3E-9CF6-4781-AE46-2F386BF18508}"/>
              </a:ext>
            </a:extLst>
          </p:cNvPr>
          <p:cNvCxnSpPr>
            <a:cxnSpLocks/>
          </p:cNvCxnSpPr>
          <p:nvPr/>
        </p:nvCxnSpPr>
        <p:spPr>
          <a:xfrm flipH="1" flipV="1">
            <a:off x="2319130" y="4542182"/>
            <a:ext cx="109993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5A749508-8BD4-4FBC-BE9E-1F14528687CE}"/>
              </a:ext>
            </a:extLst>
          </p:cNvPr>
          <p:cNvSpPr txBox="1"/>
          <p:nvPr/>
        </p:nvSpPr>
        <p:spPr>
          <a:xfrm>
            <a:off x="2319130" y="4187686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r = radio</a:t>
            </a:r>
          </a:p>
        </p:txBody>
      </p:sp>
      <p:pic>
        <p:nvPicPr>
          <p:cNvPr id="2" name="Picture 2" descr="Resultado de imagen para examen png">
            <a:extLst>
              <a:ext uri="{FF2B5EF4-FFF2-40B4-BE49-F238E27FC236}">
                <a16:creationId xmlns="" xmlns:a16="http://schemas.microsoft.com/office/drawing/2014/main" id="{09746920-2ED1-449F-B30B-5627ADA1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9" y="4187686"/>
            <a:ext cx="2447098" cy="2330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986344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73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24</cp:revision>
  <dcterms:created xsi:type="dcterms:W3CDTF">2017-10-13T15:42:17Z</dcterms:created>
  <dcterms:modified xsi:type="dcterms:W3CDTF">2022-05-21T18:07:51Z</dcterms:modified>
</cp:coreProperties>
</file>