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B321A0-F88D-4A4B-AEB5-963FC9C1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C7F96B6-452C-4228-BEE4-6064CC0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5053B58-44CC-4176-8C5D-86C2F279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0F1B67B-783C-41E5-BC73-B03EFA3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8E60B15-02C9-41E0-9F25-3DE13C2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86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73CECC-9B41-45DD-A864-EA8F094C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7383F66-BF34-4A34-8EE1-E1E7A183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95641CD-C345-4606-80B4-291EA63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24CD16B-3811-4B86-A330-C441F17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A87EAF3-347D-49F1-BA3C-A4CEB59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50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3964838-D1A6-4C14-B71C-02941821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4E2A8E5-FF88-4B63-B630-CF45166D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366B094-951D-4C95-A594-B0AF8AD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FF883D0-255A-47D9-A8CA-A54E534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989352B-3F76-4CE8-B0BD-D182F7F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0334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C8C15B-83E0-43BA-8E5F-A20A7EB5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94698E-D783-4E5C-905F-CD4D037E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708F46-4BD4-4775-B4BE-EB47C0B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B0BA77B-60B3-48EF-A170-600CE30E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937A7C0-888F-4A49-9008-A20C60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36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24F2D9-8BE6-48FF-A534-2C0997A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8E9D2EB-381D-425C-BDD9-5018787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B32EDA-D5CC-4702-AB91-52A8796B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C62ADA7-5636-41C5-8720-7B88B114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8322719-C8B7-4D62-B85C-8C58F3F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2718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92DB81-5B13-4A12-AF49-AFC14C43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D8C74BB-43A7-4C16-B454-3344CAA3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55E72C54-C141-4438-A892-A3B33E2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BA146CF-87DC-46FD-A350-F63ECF2F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1BC7C2D-3029-4DA9-8314-FBC2DE1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5E2399D-0246-4EF5-B8CE-FE48347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763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CE2825-DFA3-4F76-91B0-6F402EA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4956AEA-8131-46C5-B354-B6D8F7BC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BF7B375-9337-4D8C-8641-85E0F79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EBA4A10-ACF6-4DD5-9CE1-56745240D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BACCFEF6-5909-4F7B-940D-34A0894B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D7297AD-4A40-4B33-8DEE-24858466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EF2F77D-E96B-4981-9AE0-B2C9CD29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27821FC3-B289-44CA-A92B-5F7CD58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5754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FC223F-AFE8-49FA-B2EB-A382D29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2C79BE3-9548-4413-A5E9-B652C484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CA47E5A-DCD2-416F-A14F-40EF8B25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6132183A-D9C2-4EBF-96DF-11D8AFB2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539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DA43F67-BFDF-49FA-9A85-77C01BB5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49389B45-D777-417B-9684-584C030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C42C826-7117-48FB-AAFD-7BD1CCE4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8509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42F3B9-41B5-4D4D-B7C3-A79AE9AC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45AAF4-D2E0-44DC-B547-7EBF8E76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162D740-FCD4-4039-A56A-D125A3B9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4C9278C-669B-4CAF-910E-6F1D28B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FE22EC4-BEB2-45E9-9C67-F9D1216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E289BD3-2EE1-440A-ADA5-D0294F98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2511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6C3D33-A43D-4A7B-8B12-EFD78220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F02B277-0F50-4D46-BEB1-857A5AD3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CD77CD5-5163-4346-8BC4-DB143D5C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AFBC730-40F5-44D3-A458-1AD7773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0194252-1066-4E21-B752-D7C03569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093B7CA-FCC1-471D-9FEC-20E80CA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11444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2ACC06D-F57A-42FA-B2BE-09BF0E29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9898D73-8D54-4BF2-905F-AC56F043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7C3C708-2B98-4301-93EE-3C6C79978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9CE3EE2-83B8-497F-886F-F1AA92FD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EECFF00-67C5-49F0-959E-9675A55C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618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9D244D9-A31F-4A14-80A5-7AE9AAEBE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9FBFA37-7F21-4B7A-B2C5-13A9F596E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D523B173-6971-45AF-9453-1B34466D2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133085DF-A732-4A8B-84F7-0420285B25C7}"/>
              </a:ext>
            </a:extLst>
          </p:cNvPr>
          <p:cNvSpPr txBox="1"/>
          <p:nvPr/>
        </p:nvSpPr>
        <p:spPr>
          <a:xfrm>
            <a:off x="728870" y="583096"/>
            <a:ext cx="10866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Estructuras Condicionales: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estructuras condicionales comparan una variable contra otro(s) valor(es), para que en base al resultado de esta comparación, se siga un curso de acción dentro del programa. Existen 3 tipos: Simples, Dobles, Múltiples.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858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ADF361-C963-407A-9F37-3361711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30C2A9F3-D40B-435A-9C53-DB5B742AF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2710DAEF-DB02-41F5-997D-057D1861255F}"/>
              </a:ext>
            </a:extLst>
          </p:cNvPr>
          <p:cNvSpPr txBox="1"/>
          <p:nvPr/>
        </p:nvSpPr>
        <p:spPr>
          <a:xfrm>
            <a:off x="622852" y="609600"/>
            <a:ext cx="53903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Condicionales Simples: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Sintaxis: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449DD629-0FE7-4AA3-AC12-DAD502F56AB3}"/>
              </a:ext>
            </a:extLst>
          </p:cNvPr>
          <p:cNvSpPr txBox="1"/>
          <p:nvPr/>
        </p:nvSpPr>
        <p:spPr>
          <a:xfrm>
            <a:off x="622852" y="2162250"/>
            <a:ext cx="3644348" cy="124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&lt;condición&gt; </a:t>
            </a:r>
            <a:r>
              <a:rPr lang="es-PE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  Acción(es)</a:t>
            </a:r>
          </a:p>
          <a:p>
            <a:r>
              <a:rPr lang="es-PE" sz="25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="" xmlns:a16="http://schemas.microsoft.com/office/drawing/2014/main" id="{80D5E5C3-9357-4BCB-81BA-55834AF6C9FB}"/>
              </a:ext>
            </a:extLst>
          </p:cNvPr>
          <p:cNvSpPr/>
          <p:nvPr/>
        </p:nvSpPr>
        <p:spPr>
          <a:xfrm>
            <a:off x="6851374" y="816546"/>
            <a:ext cx="2239618" cy="65608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Condición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="" xmlns:a16="http://schemas.microsoft.com/office/drawing/2014/main" id="{7D7A7DD2-AA6D-46FF-ABB3-ECF760590E9C}"/>
              </a:ext>
            </a:extLst>
          </p:cNvPr>
          <p:cNvCxnSpPr>
            <a:cxnSpLocks/>
          </p:cNvCxnSpPr>
          <p:nvPr/>
        </p:nvCxnSpPr>
        <p:spPr>
          <a:xfrm>
            <a:off x="7964557" y="495393"/>
            <a:ext cx="0" cy="2864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="" xmlns:a16="http://schemas.microsoft.com/office/drawing/2014/main" id="{121C6BD6-B074-4DC4-ADF9-3E0D6FCAFC85}"/>
              </a:ext>
            </a:extLst>
          </p:cNvPr>
          <p:cNvCxnSpPr>
            <a:cxnSpLocks/>
          </p:cNvCxnSpPr>
          <p:nvPr/>
        </p:nvCxnSpPr>
        <p:spPr>
          <a:xfrm>
            <a:off x="7957931" y="1509186"/>
            <a:ext cx="0" cy="3469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="" xmlns:a16="http://schemas.microsoft.com/office/drawing/2014/main" id="{0064BB35-CC2F-4E79-999E-F5D29E036F78}"/>
              </a:ext>
            </a:extLst>
          </p:cNvPr>
          <p:cNvSpPr/>
          <p:nvPr/>
        </p:nvSpPr>
        <p:spPr>
          <a:xfrm>
            <a:off x="7242313" y="1890763"/>
            <a:ext cx="14444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Acción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="" xmlns:a16="http://schemas.microsoft.com/office/drawing/2014/main" id="{1DB63C78-F854-4BDB-A988-19285349B75B}"/>
              </a:ext>
            </a:extLst>
          </p:cNvPr>
          <p:cNvCxnSpPr>
            <a:cxnSpLocks/>
          </p:cNvCxnSpPr>
          <p:nvPr/>
        </p:nvCxnSpPr>
        <p:spPr>
          <a:xfrm>
            <a:off x="7964557" y="2549484"/>
            <a:ext cx="0" cy="4322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029C8A09-5822-4D26-9094-711B70CB66FA}"/>
              </a:ext>
            </a:extLst>
          </p:cNvPr>
          <p:cNvSpPr txBox="1"/>
          <p:nvPr/>
        </p:nvSpPr>
        <p:spPr>
          <a:xfrm>
            <a:off x="6851374" y="1509186"/>
            <a:ext cx="10071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>
                <a:solidFill>
                  <a:schemeClr val="bg1"/>
                </a:solidFill>
              </a:rPr>
              <a:t>verdadero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="" xmlns:a16="http://schemas.microsoft.com/office/drawing/2014/main" id="{6BA57C59-869C-4646-9D07-BAD8475FFB7F}"/>
              </a:ext>
            </a:extLst>
          </p:cNvPr>
          <p:cNvCxnSpPr>
            <a:cxnSpLocks/>
          </p:cNvCxnSpPr>
          <p:nvPr/>
        </p:nvCxnSpPr>
        <p:spPr>
          <a:xfrm flipV="1">
            <a:off x="9188726" y="1144587"/>
            <a:ext cx="1002196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="" xmlns:a16="http://schemas.microsoft.com/office/drawing/2014/main" id="{E942F7E3-4664-4A8B-80D8-DA632021A3F6}"/>
              </a:ext>
            </a:extLst>
          </p:cNvPr>
          <p:cNvCxnSpPr>
            <a:cxnSpLocks/>
          </p:cNvCxnSpPr>
          <p:nvPr/>
        </p:nvCxnSpPr>
        <p:spPr>
          <a:xfrm flipV="1">
            <a:off x="10158620" y="1131335"/>
            <a:ext cx="5798" cy="1610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="" xmlns:a16="http://schemas.microsoft.com/office/drawing/2014/main" id="{89B1A736-3F1D-4DFD-AF82-BB26C851E136}"/>
              </a:ext>
            </a:extLst>
          </p:cNvPr>
          <p:cNvCxnSpPr>
            <a:cxnSpLocks/>
          </p:cNvCxnSpPr>
          <p:nvPr/>
        </p:nvCxnSpPr>
        <p:spPr>
          <a:xfrm>
            <a:off x="7971183" y="2714968"/>
            <a:ext cx="2213115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="" xmlns:a16="http://schemas.microsoft.com/office/drawing/2014/main" id="{6159C843-214F-48B0-AEBC-BC0D1E583331}"/>
              </a:ext>
            </a:extLst>
          </p:cNvPr>
          <p:cNvSpPr txBox="1"/>
          <p:nvPr/>
        </p:nvSpPr>
        <p:spPr>
          <a:xfrm>
            <a:off x="9230140" y="813444"/>
            <a:ext cx="1258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>
                <a:solidFill>
                  <a:schemeClr val="bg1"/>
                </a:solidFill>
              </a:rPr>
              <a:t>falso</a:t>
            </a:r>
          </a:p>
        </p:txBody>
      </p:sp>
      <p:graphicFrame>
        <p:nvGraphicFramePr>
          <p:cNvPr id="36" name="Tabla 35">
            <a:extLst>
              <a:ext uri="{FF2B5EF4-FFF2-40B4-BE49-F238E27FC236}">
                <a16:creationId xmlns="" xmlns:a16="http://schemas.microsoft.com/office/drawing/2014/main" id="{9E9FDA5A-CD9C-4637-B468-D88D92A5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7998266"/>
              </p:ext>
            </p:extLst>
          </p:nvPr>
        </p:nvGraphicFramePr>
        <p:xfrm>
          <a:off x="3165355" y="4269130"/>
          <a:ext cx="4076958" cy="168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958">
                  <a:extLst>
                    <a:ext uri="{9D8B030D-6E8A-4147-A177-3AD203B41FA5}">
                      <a16:colId xmlns="" xmlns:a16="http://schemas.microsoft.com/office/drawing/2014/main" val="2205838985"/>
                    </a:ext>
                  </a:extLst>
                </a:gridCol>
              </a:tblGrid>
              <a:tr h="77994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0412018"/>
                  </a:ext>
                </a:extLst>
              </a:tr>
              <a:tr h="90973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6310645"/>
                  </a:ext>
                </a:extLst>
              </a:tr>
            </a:tbl>
          </a:graphicData>
        </a:graphic>
      </p:graphicFrame>
      <p:cxnSp>
        <p:nvCxnSpPr>
          <p:cNvPr id="38" name="Conector recto 37">
            <a:extLst>
              <a:ext uri="{FF2B5EF4-FFF2-40B4-BE49-F238E27FC236}">
                <a16:creationId xmlns="" xmlns:a16="http://schemas.microsoft.com/office/drawing/2014/main" id="{EF98DFBF-88C5-40B1-8C12-DD3289E82A34}"/>
              </a:ext>
            </a:extLst>
          </p:cNvPr>
          <p:cNvCxnSpPr/>
          <p:nvPr/>
        </p:nvCxnSpPr>
        <p:spPr>
          <a:xfrm>
            <a:off x="3167270" y="4306957"/>
            <a:ext cx="1987826" cy="715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="" xmlns:a16="http://schemas.microsoft.com/office/drawing/2014/main" id="{991EC6C3-717F-400D-8C94-F9A6FC1EDABA}"/>
              </a:ext>
            </a:extLst>
          </p:cNvPr>
          <p:cNvCxnSpPr>
            <a:cxnSpLocks/>
          </p:cNvCxnSpPr>
          <p:nvPr/>
        </p:nvCxnSpPr>
        <p:spPr>
          <a:xfrm flipV="1">
            <a:off x="5155096" y="4292874"/>
            <a:ext cx="2143537" cy="72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="" xmlns:a16="http://schemas.microsoft.com/office/drawing/2014/main" id="{49776701-B0BC-437D-AFAC-08F67795C012}"/>
              </a:ext>
            </a:extLst>
          </p:cNvPr>
          <p:cNvCxnSpPr/>
          <p:nvPr/>
        </p:nvCxnSpPr>
        <p:spPr>
          <a:xfrm>
            <a:off x="5155096" y="5022574"/>
            <a:ext cx="0" cy="936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="" xmlns:a16="http://schemas.microsoft.com/office/drawing/2014/main" id="{3E7BA839-20BE-4820-8C5A-015A2128F04B}"/>
              </a:ext>
            </a:extLst>
          </p:cNvPr>
          <p:cNvSpPr txBox="1"/>
          <p:nvPr/>
        </p:nvSpPr>
        <p:spPr>
          <a:xfrm>
            <a:off x="4267199" y="4439478"/>
            <a:ext cx="19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Condición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="" xmlns:a16="http://schemas.microsoft.com/office/drawing/2014/main" id="{D7077F4F-2F1D-4649-9B0F-0C7CB77F9B3C}"/>
              </a:ext>
            </a:extLst>
          </p:cNvPr>
          <p:cNvSpPr txBox="1"/>
          <p:nvPr/>
        </p:nvSpPr>
        <p:spPr>
          <a:xfrm>
            <a:off x="3165354" y="4702676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verdadera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="" xmlns:a16="http://schemas.microsoft.com/office/drawing/2014/main" id="{9ADF8A9A-DA99-4485-A672-6DCFD308BB67}"/>
              </a:ext>
            </a:extLst>
          </p:cNvPr>
          <p:cNvSpPr txBox="1"/>
          <p:nvPr/>
        </p:nvSpPr>
        <p:spPr>
          <a:xfrm>
            <a:off x="6188762" y="4676986"/>
            <a:ext cx="10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falsa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="" xmlns:a16="http://schemas.microsoft.com/office/drawing/2014/main" id="{A53D2044-48A7-45A3-AED7-8AEEEFCF5E79}"/>
              </a:ext>
            </a:extLst>
          </p:cNvPr>
          <p:cNvSpPr txBox="1"/>
          <p:nvPr/>
        </p:nvSpPr>
        <p:spPr>
          <a:xfrm>
            <a:off x="3318013" y="5340626"/>
            <a:ext cx="13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Acción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="" xmlns:a16="http://schemas.microsoft.com/office/drawing/2014/main" id="{64598175-EE30-4B0D-9590-024B51125D7C}"/>
              </a:ext>
            </a:extLst>
          </p:cNvPr>
          <p:cNvCxnSpPr/>
          <p:nvPr/>
        </p:nvCxnSpPr>
        <p:spPr>
          <a:xfrm>
            <a:off x="6226864" y="5192699"/>
            <a:ext cx="0" cy="595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499675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20" grpId="0"/>
      <p:bldP spid="32" grpId="0"/>
      <p:bldP spid="46" grpId="0"/>
      <p:bldP spid="47" grpId="0"/>
      <p:bldP spid="48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92C4BC6B-813B-4168-9A5F-2BC1A0AC3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11680485-7ACF-468D-B1FD-CE51EE10D53D}"/>
              </a:ext>
            </a:extLst>
          </p:cNvPr>
          <p:cNvSpPr txBox="1"/>
          <p:nvPr/>
        </p:nvSpPr>
        <p:spPr>
          <a:xfrm>
            <a:off x="622852" y="609600"/>
            <a:ext cx="53903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Condicionales Dobles: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Sintaxis: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534D1391-9094-47E3-96DB-AAB73D0D592C}"/>
              </a:ext>
            </a:extLst>
          </p:cNvPr>
          <p:cNvSpPr txBox="1"/>
          <p:nvPr/>
        </p:nvSpPr>
        <p:spPr>
          <a:xfrm>
            <a:off x="622852" y="2162250"/>
            <a:ext cx="3644348" cy="2015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&lt;condición&gt; </a:t>
            </a:r>
            <a:r>
              <a:rPr lang="es-PE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  Acción(es)1</a:t>
            </a:r>
          </a:p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25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endParaRPr lang="es-PE" sz="2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Accion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(es)2</a:t>
            </a:r>
          </a:p>
          <a:p>
            <a:r>
              <a:rPr lang="es-PE" sz="25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="" xmlns:a16="http://schemas.microsoft.com/office/drawing/2014/main" id="{B21425DA-8A97-400F-A16D-18A31E8550AA}"/>
              </a:ext>
            </a:extLst>
          </p:cNvPr>
          <p:cNvSpPr/>
          <p:nvPr/>
        </p:nvSpPr>
        <p:spPr>
          <a:xfrm>
            <a:off x="6851374" y="816546"/>
            <a:ext cx="2239618" cy="65608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Condición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AC48E96E-FB25-42F8-96B5-B59819C439B1}"/>
              </a:ext>
            </a:extLst>
          </p:cNvPr>
          <p:cNvCxnSpPr>
            <a:cxnSpLocks/>
          </p:cNvCxnSpPr>
          <p:nvPr/>
        </p:nvCxnSpPr>
        <p:spPr>
          <a:xfrm>
            <a:off x="7964557" y="495393"/>
            <a:ext cx="0" cy="2864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="" xmlns:a16="http://schemas.microsoft.com/office/drawing/2014/main" id="{72580BE2-0B6E-44B5-85C2-085C0E57F116}"/>
              </a:ext>
            </a:extLst>
          </p:cNvPr>
          <p:cNvCxnSpPr>
            <a:cxnSpLocks/>
          </p:cNvCxnSpPr>
          <p:nvPr/>
        </p:nvCxnSpPr>
        <p:spPr>
          <a:xfrm>
            <a:off x="7957931" y="1509186"/>
            <a:ext cx="0" cy="3469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FB6282E0-D340-4943-AF78-5FD9660DCDA6}"/>
              </a:ext>
            </a:extLst>
          </p:cNvPr>
          <p:cNvSpPr/>
          <p:nvPr/>
        </p:nvSpPr>
        <p:spPr>
          <a:xfrm>
            <a:off x="7242313" y="1890763"/>
            <a:ext cx="14444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Acciones 1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="" xmlns:a16="http://schemas.microsoft.com/office/drawing/2014/main" id="{2343E86F-E81C-4249-81A0-E56E9BEE0946}"/>
              </a:ext>
            </a:extLst>
          </p:cNvPr>
          <p:cNvCxnSpPr>
            <a:cxnSpLocks/>
          </p:cNvCxnSpPr>
          <p:nvPr/>
        </p:nvCxnSpPr>
        <p:spPr>
          <a:xfrm>
            <a:off x="7964557" y="2549484"/>
            <a:ext cx="0" cy="6147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F655269E-847B-4E84-B9B6-108D72C96193}"/>
              </a:ext>
            </a:extLst>
          </p:cNvPr>
          <p:cNvSpPr txBox="1"/>
          <p:nvPr/>
        </p:nvSpPr>
        <p:spPr>
          <a:xfrm>
            <a:off x="6851374" y="1509186"/>
            <a:ext cx="10071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>
                <a:solidFill>
                  <a:schemeClr val="bg1"/>
                </a:solidFill>
              </a:rPr>
              <a:t>verdadero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="" xmlns:a16="http://schemas.microsoft.com/office/drawing/2014/main" id="{3749AFE8-21D2-4E4A-AC39-7D72458FBACA}"/>
              </a:ext>
            </a:extLst>
          </p:cNvPr>
          <p:cNvCxnSpPr>
            <a:cxnSpLocks/>
          </p:cNvCxnSpPr>
          <p:nvPr/>
        </p:nvCxnSpPr>
        <p:spPr>
          <a:xfrm flipV="1">
            <a:off x="9175474" y="1144587"/>
            <a:ext cx="1002196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026DF772-C57B-4494-88DD-7A5DD434C22F}"/>
              </a:ext>
            </a:extLst>
          </p:cNvPr>
          <p:cNvSpPr txBox="1"/>
          <p:nvPr/>
        </p:nvSpPr>
        <p:spPr>
          <a:xfrm>
            <a:off x="9230140" y="813444"/>
            <a:ext cx="1258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>
                <a:solidFill>
                  <a:schemeClr val="bg1"/>
                </a:solidFill>
              </a:rPr>
              <a:t>falso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="" xmlns:a16="http://schemas.microsoft.com/office/drawing/2014/main" id="{A837BDD6-CE5B-45CE-BAEC-BE32EDD2A6FA}"/>
              </a:ext>
            </a:extLst>
          </p:cNvPr>
          <p:cNvSpPr/>
          <p:nvPr/>
        </p:nvSpPr>
        <p:spPr>
          <a:xfrm>
            <a:off x="9448801" y="1910643"/>
            <a:ext cx="14444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Acciones 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D465CC66-8492-4AB2-BCB3-9BD91D707CAE}"/>
              </a:ext>
            </a:extLst>
          </p:cNvPr>
          <p:cNvCxnSpPr>
            <a:cxnSpLocks/>
          </p:cNvCxnSpPr>
          <p:nvPr/>
        </p:nvCxnSpPr>
        <p:spPr>
          <a:xfrm>
            <a:off x="10157792" y="1123357"/>
            <a:ext cx="0" cy="7674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1A1509D0-74C3-4814-B341-1F7929CDEAFB}"/>
              </a:ext>
            </a:extLst>
          </p:cNvPr>
          <p:cNvCxnSpPr>
            <a:cxnSpLocks/>
          </p:cNvCxnSpPr>
          <p:nvPr/>
        </p:nvCxnSpPr>
        <p:spPr>
          <a:xfrm flipV="1">
            <a:off x="10157792" y="2549485"/>
            <a:ext cx="0" cy="21612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="" xmlns:a16="http://schemas.microsoft.com/office/drawing/2014/main" id="{CBE6032B-DCF1-4F78-8729-BEB90BDEABB7}"/>
              </a:ext>
            </a:extLst>
          </p:cNvPr>
          <p:cNvCxnSpPr>
            <a:cxnSpLocks/>
          </p:cNvCxnSpPr>
          <p:nvPr/>
        </p:nvCxnSpPr>
        <p:spPr>
          <a:xfrm flipH="1">
            <a:off x="8010940" y="2765611"/>
            <a:ext cx="21667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>
            <a:extLst>
              <a:ext uri="{FF2B5EF4-FFF2-40B4-BE49-F238E27FC236}">
                <a16:creationId xmlns="" xmlns:a16="http://schemas.microsoft.com/office/drawing/2014/main" id="{32C3CF1C-6AB9-4048-9A25-A58F521BC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2705132"/>
              </p:ext>
            </p:extLst>
          </p:nvPr>
        </p:nvGraphicFramePr>
        <p:xfrm>
          <a:off x="3735200" y="4600433"/>
          <a:ext cx="4076958" cy="168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958">
                  <a:extLst>
                    <a:ext uri="{9D8B030D-6E8A-4147-A177-3AD203B41FA5}">
                      <a16:colId xmlns="" xmlns:a16="http://schemas.microsoft.com/office/drawing/2014/main" val="2205838985"/>
                    </a:ext>
                  </a:extLst>
                </a:gridCol>
              </a:tblGrid>
              <a:tr h="77994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0412018"/>
                  </a:ext>
                </a:extLst>
              </a:tr>
              <a:tr h="90973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6310645"/>
                  </a:ext>
                </a:extLst>
              </a:tr>
            </a:tbl>
          </a:graphicData>
        </a:graphic>
      </p:graphicFrame>
      <p:cxnSp>
        <p:nvCxnSpPr>
          <p:cNvPr id="29" name="Conector recto 28">
            <a:extLst>
              <a:ext uri="{FF2B5EF4-FFF2-40B4-BE49-F238E27FC236}">
                <a16:creationId xmlns="" xmlns:a16="http://schemas.microsoft.com/office/drawing/2014/main" id="{3EE59272-CFB4-4D5E-B54A-94A9E38FEE24}"/>
              </a:ext>
            </a:extLst>
          </p:cNvPr>
          <p:cNvCxnSpPr/>
          <p:nvPr/>
        </p:nvCxnSpPr>
        <p:spPr>
          <a:xfrm>
            <a:off x="3737115" y="4638260"/>
            <a:ext cx="1987826" cy="715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="" xmlns:a16="http://schemas.microsoft.com/office/drawing/2014/main" id="{A0A444CD-8DA7-407B-A944-C74EA03210D3}"/>
              </a:ext>
            </a:extLst>
          </p:cNvPr>
          <p:cNvCxnSpPr>
            <a:cxnSpLocks/>
          </p:cNvCxnSpPr>
          <p:nvPr/>
        </p:nvCxnSpPr>
        <p:spPr>
          <a:xfrm flipV="1">
            <a:off x="5724941" y="4624177"/>
            <a:ext cx="2143537" cy="72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="" xmlns:a16="http://schemas.microsoft.com/office/drawing/2014/main" id="{09BCD9CB-D68F-4A58-9C44-CC7043E3BAD3}"/>
              </a:ext>
            </a:extLst>
          </p:cNvPr>
          <p:cNvCxnSpPr/>
          <p:nvPr/>
        </p:nvCxnSpPr>
        <p:spPr>
          <a:xfrm>
            <a:off x="5724941" y="5353877"/>
            <a:ext cx="0" cy="936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="" xmlns:a16="http://schemas.microsoft.com/office/drawing/2014/main" id="{43F75BB9-0AE6-44C9-BAE6-5E8DD8592275}"/>
              </a:ext>
            </a:extLst>
          </p:cNvPr>
          <p:cNvSpPr txBox="1"/>
          <p:nvPr/>
        </p:nvSpPr>
        <p:spPr>
          <a:xfrm>
            <a:off x="4837044" y="4770781"/>
            <a:ext cx="19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Condición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="" xmlns:a16="http://schemas.microsoft.com/office/drawing/2014/main" id="{EB5A3954-D6A3-4B66-8277-28FDEDEE74C2}"/>
              </a:ext>
            </a:extLst>
          </p:cNvPr>
          <p:cNvSpPr txBox="1"/>
          <p:nvPr/>
        </p:nvSpPr>
        <p:spPr>
          <a:xfrm>
            <a:off x="3735199" y="5033979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verdadera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="" xmlns:a16="http://schemas.microsoft.com/office/drawing/2014/main" id="{8CEA1580-453F-40D7-B8E9-8D598AC54FB0}"/>
              </a:ext>
            </a:extLst>
          </p:cNvPr>
          <p:cNvSpPr txBox="1"/>
          <p:nvPr/>
        </p:nvSpPr>
        <p:spPr>
          <a:xfrm>
            <a:off x="6758607" y="5008289"/>
            <a:ext cx="10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falsa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="" xmlns:a16="http://schemas.microsoft.com/office/drawing/2014/main" id="{D794D5AB-C74C-487E-B039-576F95BE94B5}"/>
              </a:ext>
            </a:extLst>
          </p:cNvPr>
          <p:cNvSpPr txBox="1"/>
          <p:nvPr/>
        </p:nvSpPr>
        <p:spPr>
          <a:xfrm>
            <a:off x="3954118" y="5671929"/>
            <a:ext cx="13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Acciones 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="" xmlns:a16="http://schemas.microsoft.com/office/drawing/2014/main" id="{1C0DBE5A-EE50-4296-85DB-6D714BDE0408}"/>
              </a:ext>
            </a:extLst>
          </p:cNvPr>
          <p:cNvSpPr txBox="1"/>
          <p:nvPr/>
        </p:nvSpPr>
        <p:spPr>
          <a:xfrm>
            <a:off x="6081094" y="5665304"/>
            <a:ext cx="13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Acciones 2</a:t>
            </a:r>
          </a:p>
        </p:txBody>
      </p:sp>
    </p:spTree>
    <p:extLst>
      <p:ext uri="{BB962C8B-B14F-4D97-AF65-F5344CB8AC3E}">
        <p14:creationId xmlns="" xmlns:p14="http://schemas.microsoft.com/office/powerpoint/2010/main" val="3852345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/>
      <p:bldP spid="16" grpId="0"/>
      <p:bldP spid="17" grpId="0" animBg="1"/>
      <p:bldP spid="32" grpId="0"/>
      <p:bldP spid="33" grpId="0"/>
      <p:bldP spid="34" grpId="0"/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9FF10788-1910-4275-B8B7-F8DBDD90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BC0D78D-5561-4B01-AC81-737A92695B16}"/>
              </a:ext>
            </a:extLst>
          </p:cNvPr>
          <p:cNvSpPr txBox="1"/>
          <p:nvPr/>
        </p:nvSpPr>
        <p:spPr>
          <a:xfrm>
            <a:off x="622852" y="609600"/>
            <a:ext cx="53903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Condicionales Múltiples: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Sintaxis: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4580F831-4B79-4086-ADBC-64DD33A33B63}"/>
              </a:ext>
            </a:extLst>
          </p:cNvPr>
          <p:cNvSpPr txBox="1"/>
          <p:nvPr/>
        </p:nvSpPr>
        <p:spPr>
          <a:xfrm>
            <a:off x="622852" y="2162250"/>
            <a:ext cx="3313044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 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&lt;Condición&gt; </a:t>
            </a:r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Opción1: </a:t>
            </a:r>
          </a:p>
          <a:p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Acciones1</a:t>
            </a:r>
          </a:p>
          <a:p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Opción2: </a:t>
            </a:r>
          </a:p>
          <a:p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Acciones2</a:t>
            </a:r>
          </a:p>
          <a:p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OpciónN</a:t>
            </a:r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AccionesN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 otro modo: </a:t>
            </a:r>
          </a:p>
          <a:p>
            <a:r>
              <a:rPr lang="es-P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</a:p>
          <a:p>
            <a:r>
              <a:rPr lang="es-PE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FinSegun</a:t>
            </a:r>
            <a:endParaRPr lang="es-P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="" xmlns:a16="http://schemas.microsoft.com/office/drawing/2014/main" id="{D8B77683-8CF2-40CE-8E33-F17653895833}"/>
              </a:ext>
            </a:extLst>
          </p:cNvPr>
          <p:cNvSpPr/>
          <p:nvPr/>
        </p:nvSpPr>
        <p:spPr>
          <a:xfrm>
            <a:off x="6851374" y="816546"/>
            <a:ext cx="2239618" cy="65608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Condición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71CB3C46-5F43-40B7-B00A-DCDCD9AF2058}"/>
              </a:ext>
            </a:extLst>
          </p:cNvPr>
          <p:cNvCxnSpPr>
            <a:cxnSpLocks/>
          </p:cNvCxnSpPr>
          <p:nvPr/>
        </p:nvCxnSpPr>
        <p:spPr>
          <a:xfrm>
            <a:off x="7964557" y="495393"/>
            <a:ext cx="0" cy="2864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="" xmlns:a16="http://schemas.microsoft.com/office/drawing/2014/main" id="{8A087A33-54D9-44AF-B021-EFF241CA14A6}"/>
              </a:ext>
            </a:extLst>
          </p:cNvPr>
          <p:cNvCxnSpPr>
            <a:cxnSpLocks/>
          </p:cNvCxnSpPr>
          <p:nvPr/>
        </p:nvCxnSpPr>
        <p:spPr>
          <a:xfrm flipH="1">
            <a:off x="6455485" y="1274044"/>
            <a:ext cx="551624" cy="3971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6408BFFC-CA4B-44E5-B1B7-2E57BBEFDA3F}"/>
              </a:ext>
            </a:extLst>
          </p:cNvPr>
          <p:cNvSpPr/>
          <p:nvPr/>
        </p:nvSpPr>
        <p:spPr>
          <a:xfrm>
            <a:off x="5873208" y="1758172"/>
            <a:ext cx="1164553" cy="45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Acciones1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1E6D7F8E-29A1-4B88-920F-83561059CD9F}"/>
              </a:ext>
            </a:extLst>
          </p:cNvPr>
          <p:cNvSpPr txBox="1"/>
          <p:nvPr/>
        </p:nvSpPr>
        <p:spPr>
          <a:xfrm>
            <a:off x="6851374" y="1322631"/>
            <a:ext cx="6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="" xmlns:a16="http://schemas.microsoft.com/office/drawing/2014/main" id="{2CA2AFCD-FCC6-4368-9FCE-4BEABA7AA3C3}"/>
              </a:ext>
            </a:extLst>
          </p:cNvPr>
          <p:cNvCxnSpPr>
            <a:cxnSpLocks/>
          </p:cNvCxnSpPr>
          <p:nvPr/>
        </p:nvCxnSpPr>
        <p:spPr>
          <a:xfrm>
            <a:off x="7792319" y="1472629"/>
            <a:ext cx="48021" cy="3112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DCD786AD-A335-42B6-9952-87BC5B396188}"/>
              </a:ext>
            </a:extLst>
          </p:cNvPr>
          <p:cNvSpPr/>
          <p:nvPr/>
        </p:nvSpPr>
        <p:spPr>
          <a:xfrm>
            <a:off x="7258063" y="1870815"/>
            <a:ext cx="1164553" cy="45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Acciones1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8D16B4D5-D8B3-4AC6-8229-0FD0EB543922}"/>
              </a:ext>
            </a:extLst>
          </p:cNvPr>
          <p:cNvSpPr txBox="1"/>
          <p:nvPr/>
        </p:nvSpPr>
        <p:spPr>
          <a:xfrm>
            <a:off x="7934331" y="1453378"/>
            <a:ext cx="38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06C69C62-C018-42B6-AF88-1A6915EC73C7}"/>
              </a:ext>
            </a:extLst>
          </p:cNvPr>
          <p:cNvCxnSpPr>
            <a:cxnSpLocks/>
          </p:cNvCxnSpPr>
          <p:nvPr/>
        </p:nvCxnSpPr>
        <p:spPr>
          <a:xfrm>
            <a:off x="8702547" y="1435274"/>
            <a:ext cx="582277" cy="3485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="" xmlns:a16="http://schemas.microsoft.com/office/drawing/2014/main" id="{E8C4C3BE-611F-49A0-B783-A3B7BD6017F8}"/>
              </a:ext>
            </a:extLst>
          </p:cNvPr>
          <p:cNvSpPr/>
          <p:nvPr/>
        </p:nvSpPr>
        <p:spPr>
          <a:xfrm>
            <a:off x="8702547" y="1870815"/>
            <a:ext cx="1164553" cy="45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AccionesN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68C6FED2-72DD-42FF-AEEB-D43C4713E499}"/>
              </a:ext>
            </a:extLst>
          </p:cNvPr>
          <p:cNvSpPr txBox="1"/>
          <p:nvPr/>
        </p:nvSpPr>
        <p:spPr>
          <a:xfrm>
            <a:off x="9298894" y="1414525"/>
            <a:ext cx="6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A33C2D54-A6A5-46C5-846F-547DFAD96279}"/>
              </a:ext>
            </a:extLst>
          </p:cNvPr>
          <p:cNvSpPr txBox="1"/>
          <p:nvPr/>
        </p:nvSpPr>
        <p:spPr>
          <a:xfrm>
            <a:off x="8324859" y="1460908"/>
            <a:ext cx="6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… 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="" xmlns:a16="http://schemas.microsoft.com/office/drawing/2014/main" id="{1CAA05E5-6A4B-4C77-9F5F-B9BD00F7A351}"/>
              </a:ext>
            </a:extLst>
          </p:cNvPr>
          <p:cNvCxnSpPr>
            <a:cxnSpLocks/>
          </p:cNvCxnSpPr>
          <p:nvPr/>
        </p:nvCxnSpPr>
        <p:spPr>
          <a:xfrm>
            <a:off x="9218953" y="1144587"/>
            <a:ext cx="1490479" cy="5928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="" xmlns:a16="http://schemas.microsoft.com/office/drawing/2014/main" id="{DC762070-4FD2-4FFE-91C4-4C680D2488A8}"/>
              </a:ext>
            </a:extLst>
          </p:cNvPr>
          <p:cNvSpPr/>
          <p:nvPr/>
        </p:nvSpPr>
        <p:spPr>
          <a:xfrm>
            <a:off x="10127155" y="1824431"/>
            <a:ext cx="1164553" cy="45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Acciones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F7503133-C72F-4F66-A9E8-BE6446DAAC99}"/>
              </a:ext>
            </a:extLst>
          </p:cNvPr>
          <p:cNvSpPr txBox="1"/>
          <p:nvPr/>
        </p:nvSpPr>
        <p:spPr>
          <a:xfrm>
            <a:off x="9919680" y="1065942"/>
            <a:ext cx="19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De otro modo</a:t>
            </a:r>
          </a:p>
        </p:txBody>
      </p:sp>
      <p:graphicFrame>
        <p:nvGraphicFramePr>
          <p:cNvPr id="31" name="Tabla 30">
            <a:extLst>
              <a:ext uri="{FF2B5EF4-FFF2-40B4-BE49-F238E27FC236}">
                <a16:creationId xmlns="" xmlns:a16="http://schemas.microsoft.com/office/drawing/2014/main" id="{5C8627F1-3D11-4E2F-8F6E-298446C16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75019128"/>
              </p:ext>
            </p:extLst>
          </p:nvPr>
        </p:nvGraphicFramePr>
        <p:xfrm>
          <a:off x="4654018" y="3460904"/>
          <a:ext cx="3977566" cy="2166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566">
                  <a:extLst>
                    <a:ext uri="{9D8B030D-6E8A-4147-A177-3AD203B41FA5}">
                      <a16:colId xmlns="" xmlns:a16="http://schemas.microsoft.com/office/drawing/2014/main" val="2205838985"/>
                    </a:ext>
                  </a:extLst>
                </a:gridCol>
              </a:tblGrid>
              <a:tr h="83280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0412018"/>
                  </a:ext>
                </a:extLst>
              </a:tr>
              <a:tr h="1333581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6310645"/>
                  </a:ext>
                </a:extLst>
              </a:tr>
            </a:tbl>
          </a:graphicData>
        </a:graphic>
      </p:graphicFrame>
      <p:cxnSp>
        <p:nvCxnSpPr>
          <p:cNvPr id="33" name="Conector recto 32">
            <a:extLst>
              <a:ext uri="{FF2B5EF4-FFF2-40B4-BE49-F238E27FC236}">
                <a16:creationId xmlns="" xmlns:a16="http://schemas.microsoft.com/office/drawing/2014/main" id="{44B774D5-EEF9-4F66-A309-12C29DFC8AEF}"/>
              </a:ext>
            </a:extLst>
          </p:cNvPr>
          <p:cNvCxnSpPr>
            <a:cxnSpLocks/>
          </p:cNvCxnSpPr>
          <p:nvPr/>
        </p:nvCxnSpPr>
        <p:spPr>
          <a:xfrm>
            <a:off x="4654018" y="3460904"/>
            <a:ext cx="3186321" cy="83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="" xmlns:a16="http://schemas.microsoft.com/office/drawing/2014/main" id="{C61A536A-E93F-4487-9ACE-74712ABF3F16}"/>
              </a:ext>
            </a:extLst>
          </p:cNvPr>
          <p:cNvCxnSpPr/>
          <p:nvPr/>
        </p:nvCxnSpPr>
        <p:spPr>
          <a:xfrm>
            <a:off x="7840339" y="4293704"/>
            <a:ext cx="0" cy="1333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="" xmlns:a16="http://schemas.microsoft.com/office/drawing/2014/main" id="{829E7C4C-C576-4F78-9367-C8A15723B5BF}"/>
              </a:ext>
            </a:extLst>
          </p:cNvPr>
          <p:cNvCxnSpPr/>
          <p:nvPr/>
        </p:nvCxnSpPr>
        <p:spPr>
          <a:xfrm flipV="1">
            <a:off x="7840339" y="3460904"/>
            <a:ext cx="791245" cy="83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="" xmlns:a16="http://schemas.microsoft.com/office/drawing/2014/main" id="{0817C963-E56C-4228-93A7-4B8C654ECB5E}"/>
              </a:ext>
            </a:extLst>
          </p:cNvPr>
          <p:cNvSpPr txBox="1"/>
          <p:nvPr/>
        </p:nvSpPr>
        <p:spPr>
          <a:xfrm>
            <a:off x="6731297" y="3590025"/>
            <a:ext cx="17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Condición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="" xmlns:a16="http://schemas.microsoft.com/office/drawing/2014/main" id="{06EE8922-E205-4457-A909-3FC17F59A28F}"/>
              </a:ext>
            </a:extLst>
          </p:cNvPr>
          <p:cNvSpPr txBox="1"/>
          <p:nvPr/>
        </p:nvSpPr>
        <p:spPr>
          <a:xfrm>
            <a:off x="4823790" y="3877304"/>
            <a:ext cx="413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       2     …       n                                otros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="" xmlns:a16="http://schemas.microsoft.com/office/drawing/2014/main" id="{EB1D3101-827B-4845-8670-C7C70EB8D6A5}"/>
              </a:ext>
            </a:extLst>
          </p:cNvPr>
          <p:cNvCxnSpPr/>
          <p:nvPr/>
        </p:nvCxnSpPr>
        <p:spPr>
          <a:xfrm>
            <a:off x="5208104" y="3590025"/>
            <a:ext cx="0" cy="203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="" xmlns:a16="http://schemas.microsoft.com/office/drawing/2014/main" id="{072EE608-93E4-4812-B33F-7BBF32A86D9F}"/>
              </a:ext>
            </a:extLst>
          </p:cNvPr>
          <p:cNvCxnSpPr/>
          <p:nvPr/>
        </p:nvCxnSpPr>
        <p:spPr>
          <a:xfrm>
            <a:off x="5711686" y="3723861"/>
            <a:ext cx="0" cy="192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="" xmlns:a16="http://schemas.microsoft.com/office/drawing/2014/main" id="{2B69092B-EAB7-43A3-941E-A6D1BB455052}"/>
              </a:ext>
            </a:extLst>
          </p:cNvPr>
          <p:cNvCxnSpPr/>
          <p:nvPr/>
        </p:nvCxnSpPr>
        <p:spPr>
          <a:xfrm>
            <a:off x="6162261" y="3864052"/>
            <a:ext cx="0" cy="1762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="" xmlns:a16="http://schemas.microsoft.com/office/drawing/2014/main" id="{C9123448-97AA-4E8C-8BE1-7137FA1F3994}"/>
              </a:ext>
            </a:extLst>
          </p:cNvPr>
          <p:cNvSpPr txBox="1"/>
          <p:nvPr/>
        </p:nvSpPr>
        <p:spPr>
          <a:xfrm rot="16200000">
            <a:off x="4240695" y="4731027"/>
            <a:ext cx="137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Acciones1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="" xmlns:a16="http://schemas.microsoft.com/office/drawing/2014/main" id="{4789155F-AD0D-4F11-A54C-507C84E73180}"/>
              </a:ext>
            </a:extLst>
          </p:cNvPr>
          <p:cNvSpPr txBox="1"/>
          <p:nvPr/>
        </p:nvSpPr>
        <p:spPr>
          <a:xfrm rot="16200000">
            <a:off x="4777408" y="4724402"/>
            <a:ext cx="137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Acciones2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="" xmlns:a16="http://schemas.microsoft.com/office/drawing/2014/main" id="{B8E92080-953A-4B2A-B94B-21BB16A04801}"/>
              </a:ext>
            </a:extLst>
          </p:cNvPr>
          <p:cNvSpPr txBox="1"/>
          <p:nvPr/>
        </p:nvSpPr>
        <p:spPr>
          <a:xfrm>
            <a:off x="6359648" y="4724402"/>
            <a:ext cx="137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AccionesN</a:t>
            </a:r>
            <a:endParaRPr lang="es-PE" dirty="0"/>
          </a:p>
        </p:txBody>
      </p:sp>
      <p:sp>
        <p:nvSpPr>
          <p:cNvPr id="52" name="CuadroTexto 51">
            <a:extLst>
              <a:ext uri="{FF2B5EF4-FFF2-40B4-BE49-F238E27FC236}">
                <a16:creationId xmlns="" xmlns:a16="http://schemas.microsoft.com/office/drawing/2014/main" id="{92DAFD8C-02D7-450D-8972-50ABECBE5190}"/>
              </a:ext>
            </a:extLst>
          </p:cNvPr>
          <p:cNvSpPr txBox="1"/>
          <p:nvPr/>
        </p:nvSpPr>
        <p:spPr>
          <a:xfrm rot="16200000">
            <a:off x="7521050" y="4634593"/>
            <a:ext cx="137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Acciones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3854503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/>
      <p:bldP spid="15" grpId="0" animBg="1"/>
      <p:bldP spid="16" grpId="0"/>
      <p:bldP spid="19" grpId="0" animBg="1"/>
      <p:bldP spid="20" grpId="0"/>
      <p:bldP spid="22" grpId="0"/>
      <p:bldP spid="25" grpId="0" animBg="1"/>
      <p:bldP spid="26" grpId="0"/>
      <p:bldP spid="40" grpId="0"/>
      <p:bldP spid="41" grpId="0"/>
      <p:bldP spid="48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132</Words>
  <Application>Microsoft Office PowerPoint</Application>
  <PresentationFormat>Personalizado</PresentationFormat>
  <Paragraphs>65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29</cp:revision>
  <dcterms:created xsi:type="dcterms:W3CDTF">2017-10-16T14:13:34Z</dcterms:created>
  <dcterms:modified xsi:type="dcterms:W3CDTF">2022-05-23T19:44:57Z</dcterms:modified>
</cp:coreProperties>
</file>