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5441240-BD05-4AD9-9233-5A91748B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135DA8B4-E7EF-49FF-A6DE-039D99EB8CAC}"/>
              </a:ext>
            </a:extLst>
          </p:cNvPr>
          <p:cNvSpPr txBox="1"/>
          <p:nvPr/>
        </p:nvSpPr>
        <p:spPr>
          <a:xfrm>
            <a:off x="715617" y="569843"/>
            <a:ext cx="106017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9: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 un programa que tenga un menú con las siguientes opciones: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Opción 1: Elevar un número a una potencia X</a:t>
            </a: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Opción 2: Sacar la raíz cuadrada de un número</a:t>
            </a: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Opción 3: Salir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(Diagrama N-S)</a:t>
            </a:r>
          </a:p>
        </p:txBody>
      </p:sp>
    </p:spTree>
    <p:extLst>
      <p:ext uri="{BB962C8B-B14F-4D97-AF65-F5344CB8AC3E}">
        <p14:creationId xmlns="" xmlns:p14="http://schemas.microsoft.com/office/powerpoint/2010/main" val="32803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29</cp:revision>
  <dcterms:created xsi:type="dcterms:W3CDTF">2017-10-16T14:13:34Z</dcterms:created>
  <dcterms:modified xsi:type="dcterms:W3CDTF">2022-05-23T19:49:57Z</dcterms:modified>
</cp:coreProperties>
</file>