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9" Type="http://schemas.microsoft.com/office/2015/10/relationships/revisionInfo" Target="revisionInfo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B321A0-F88D-4A4B-AEB5-963FC9C14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DC7F96B6-452C-4228-BEE4-6064CC0DA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5053B58-44CC-4176-8C5D-86C2F279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0F1B67B-783C-41E5-BC73-B03EFA3B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8E60B15-02C9-41E0-9F25-3DE13C2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48675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373CECC-9B41-45DD-A864-EA8F094C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C7383F66-BF34-4A34-8EE1-E1E7A1838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95641CD-C345-4606-80B4-291EA63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24CD16B-3811-4B86-A330-C441F178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A87EAF3-347D-49F1-BA3C-A4CEB594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509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13964838-D1A6-4C14-B71C-02941821C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54E2A8E5-FF88-4B63-B630-CF45166D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366B094-951D-4C95-A594-B0AF8ADC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FF883D0-255A-47D9-A8CA-A54E5345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989352B-3F76-4CE8-B0BD-D182F7F3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03341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9C8C15B-83E0-43BA-8E5F-A20A7EB5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494698E-D783-4E5C-905F-CD4D037E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E708F46-4BD4-4775-B4BE-EB47C0B9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B0BA77B-60B3-48EF-A170-600CE30E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937A7C0-888F-4A49-9008-A20C6090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26367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024F2D9-8BE6-48FF-A534-2C0997AE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88E9D2EB-381D-425C-BDD9-501878747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B32EDA-D5CC-4702-AB91-52A8796B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EC62ADA7-5636-41C5-8720-7B88B114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8322719-C8B7-4D62-B85C-8C58F3FE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27183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592DB81-5B13-4A12-AF49-AFC14C43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D8C74BB-43A7-4C16-B454-3344CAA3D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55E72C54-C141-4438-A892-A3B33E245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6BA146CF-87DC-46FD-A350-F63ECF2F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F1BC7C2D-3029-4DA9-8314-FBC2DE16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5E2399D-0246-4EF5-B8CE-FE48347A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7632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ACE2825-DFA3-4F76-91B0-6F402EA5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D4956AEA-8131-46C5-B354-B6D8F7BC0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ABF7B375-9337-4D8C-8641-85E0F790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CEBA4A10-ACF6-4DD5-9CE1-56745240D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BACCFEF6-5909-4F7B-940D-34A0894BF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BD7297AD-4A40-4B33-8DEE-24858466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1EF2F77D-E96B-4981-9AE0-B2C9CD29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27821FC3-B289-44CA-A92B-5F7CD584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05754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FC223F-AFE8-49FA-B2EB-A382D297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92C79BE3-9548-4413-A5E9-B652C484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7CA47E5A-DCD2-416F-A14F-40EF8B25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6132183A-D9C2-4EBF-96DF-11D8AFB2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45399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EDA43F67-BFDF-49FA-9A85-77C01BB5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49389B45-D777-417B-9684-584C030F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9C42C826-7117-48FB-AAFD-7BD1CCE4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8509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42F3B9-41B5-4D4D-B7C3-A79AE9AC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745AAF4-D2E0-44DC-B547-7EBF8E76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9162D740-FCD4-4039-A56A-D125A3B9B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54C9278C-669B-4CAF-910E-6F1D28BB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FE22EC4-BEB2-45E9-9C67-F9D12165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E289BD3-2EE1-440A-ADA5-D0294F98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25113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96C3D33-A43D-4A7B-8B12-EFD78220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7F02B277-0F50-4D46-BEB1-857A5AD36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CD77CD5-5163-4346-8BC4-DB143D5C9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AFBC730-40F5-44D3-A458-1AD77731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0194252-1066-4E21-B752-D7C03569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093B7CA-FCC1-471D-9FEC-20E80CAC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11444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2ACC06D-F57A-42FA-B2BE-09BF0E29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9898D73-8D54-4BF2-905F-AC56F043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7C3C708-2B98-4301-93EE-3C6C79978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9CE3EE2-83B8-497F-886F-F1AA92FD3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EECFF00-67C5-49F0-959E-9675A55C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6618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91A86BEF-1745-45CB-A83D-1CDD10615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69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AC2DA45A-204F-42A7-92B0-B6A1295B75C0}"/>
              </a:ext>
            </a:extLst>
          </p:cNvPr>
          <p:cNvSpPr txBox="1"/>
          <p:nvPr/>
        </p:nvSpPr>
        <p:spPr>
          <a:xfrm>
            <a:off x="715617" y="569843"/>
            <a:ext cx="106017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2: </a:t>
            </a:r>
          </a:p>
          <a:p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Determinar si un alumno aprueba o reprueba un curso, sabiendo que aprobará si su promedio de tres calificaciones es mayor o igual a 70; reprueba caso contrario. (Diagrama de Flujo)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alumno animado png">
            <a:extLst>
              <a:ext uri="{FF2B5EF4-FFF2-40B4-BE49-F238E27FC236}">
                <a16:creationId xmlns="" xmlns:a16="http://schemas.microsoft.com/office/drawing/2014/main" id="{832930A5-5852-4235-ADAB-8223BEB67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7" y="3429000"/>
            <a:ext cx="3028950" cy="3333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0528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38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29</cp:revision>
  <dcterms:created xsi:type="dcterms:W3CDTF">2017-10-16T14:13:34Z</dcterms:created>
  <dcterms:modified xsi:type="dcterms:W3CDTF">2022-05-23T19:46:48Z</dcterms:modified>
</cp:coreProperties>
</file>