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B321A0-F88D-4A4B-AEB5-963FC9C1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C7F96B6-452C-4228-BEE4-6064CC0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5053B58-44CC-4176-8C5D-86C2F279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0F1B67B-783C-41E5-BC73-B03EFA3B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8E60B15-02C9-41E0-9F25-3DE13C2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867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73CECC-9B41-45DD-A864-EA8F094C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7383F66-BF34-4A34-8EE1-E1E7A183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95641CD-C345-4606-80B4-291EA63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24CD16B-3811-4B86-A330-C441F178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A87EAF3-347D-49F1-BA3C-A4CEB59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50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3964838-D1A6-4C14-B71C-02941821C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4E2A8E5-FF88-4B63-B630-CF45166D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366B094-951D-4C95-A594-B0AF8AD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F883D0-255A-47D9-A8CA-A54E5345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989352B-3F76-4CE8-B0BD-D182F7F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334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C8C15B-83E0-43BA-8E5F-A20A7EB5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494698E-D783-4E5C-905F-CD4D037E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708F46-4BD4-4775-B4BE-EB47C0B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B0BA77B-60B3-48EF-A170-600CE30E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937A7C0-888F-4A49-9008-A20C60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36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24F2D9-8BE6-48FF-A534-2C0997A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8E9D2EB-381D-425C-BDD9-50187874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B32EDA-D5CC-4702-AB91-52A8796B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C62ADA7-5636-41C5-8720-7B88B114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8322719-C8B7-4D62-B85C-8C58F3F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2718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92DB81-5B13-4A12-AF49-AFC14C43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D8C74BB-43A7-4C16-B454-3344CAA3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5E72C54-C141-4438-A892-A3B33E2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BA146CF-87DC-46FD-A350-F63ECF2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F1BC7C2D-3029-4DA9-8314-FBC2DE16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5E2399D-0246-4EF5-B8CE-FE48347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763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E2825-DFA3-4F76-91B0-6F402EA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4956AEA-8131-46C5-B354-B6D8F7BC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BF7B375-9337-4D8C-8641-85E0F790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EBA4A10-ACF6-4DD5-9CE1-56745240D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BACCFEF6-5909-4F7B-940D-34A0894B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D7297AD-4A40-4B33-8DEE-2485846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EF2F77D-E96B-4981-9AE0-B2C9CD29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27821FC3-B289-44CA-A92B-5F7CD58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575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FC223F-AFE8-49FA-B2EB-A382D29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2C79BE3-9548-4413-A5E9-B652C484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CA47E5A-DCD2-416F-A14F-40EF8B25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132183A-D9C2-4EBF-96DF-11D8AFB2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4539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DA43F67-BFDF-49FA-9A85-77C01BB5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49389B45-D777-417B-9684-584C030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42C826-7117-48FB-AAFD-7BD1CCE4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8509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42F3B9-41B5-4D4D-B7C3-A79AE9AC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45AAF4-D2E0-44DC-B547-7EBF8E76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9162D740-FCD4-4039-A56A-D125A3B9B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4C9278C-669B-4CAF-910E-6F1D28B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FE22EC4-BEB2-45E9-9C67-F9D12165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E289BD3-2EE1-440A-ADA5-D0294F98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251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6C3D33-A43D-4A7B-8B12-EFD7822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F02B277-0F50-4D46-BEB1-857A5AD3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CD77CD5-5163-4346-8BC4-DB143D5C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AFBC730-40F5-44D3-A458-1AD7773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0194252-1066-4E21-B752-D7C0356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93B7CA-FCC1-471D-9FEC-20E80CAC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11444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2ACC06D-F57A-42FA-B2BE-09BF0E29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9898D73-8D54-4BF2-905F-AC56F043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C3C708-2B98-4301-93EE-3C6C79978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00D-48F9-4A0E-960A-E48ABFA65592}" type="datetimeFigureOut">
              <a:rPr lang="es-PE" smtClean="0"/>
              <a:pPr/>
              <a:t>23/05/2022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9CE3EE2-83B8-497F-886F-F1AA92FD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EECFF00-67C5-49F0-959E-9675A55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E49-3EC9-4A39-BA1D-03D882B6C84D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618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BEB1F4-B3A6-4088-8D33-98CD836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B4321DC-95F0-419A-8BE2-085B2577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0429D9C-04A9-48E9-B498-F3A6DE0A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3C638C36-308E-46C7-8AD9-3679FB8E81BC}"/>
              </a:ext>
            </a:extLst>
          </p:cNvPr>
          <p:cNvSpPr txBox="1"/>
          <p:nvPr/>
        </p:nvSpPr>
        <p:spPr>
          <a:xfrm>
            <a:off x="715617" y="569843"/>
            <a:ext cx="10601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3: </a:t>
            </a:r>
          </a:p>
          <a:p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un almacén se hace un 20% de descuento a los clientes cuya compra supere los $100. ¿Cuál será la cantidad que pagará una persona por su compra? (Diagrama N-S).</a:t>
            </a:r>
          </a:p>
        </p:txBody>
      </p:sp>
      <p:pic>
        <p:nvPicPr>
          <p:cNvPr id="2050" name="Picture 2" descr="http://inviahobby.com/wp-content/uploads/2016/05/stacks-image-2a35e5c.png">
            <a:extLst>
              <a:ext uri="{FF2B5EF4-FFF2-40B4-BE49-F238E27FC236}">
                <a16:creationId xmlns="" xmlns:a16="http://schemas.microsoft.com/office/drawing/2014/main" id="{09FE90C1-EBED-4D8A-9FF5-5B542D29A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0" y="3552492"/>
            <a:ext cx="4417115" cy="30005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217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40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29</cp:revision>
  <dcterms:created xsi:type="dcterms:W3CDTF">2017-10-16T14:13:34Z</dcterms:created>
  <dcterms:modified xsi:type="dcterms:W3CDTF">2022-05-23T19:47:10Z</dcterms:modified>
</cp:coreProperties>
</file>