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F20E3EA-9B93-4505-9B22-2829BECE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3F81DD0-449F-4B93-96A6-A8206DF0A90F}"/>
              </a:ext>
            </a:extLst>
          </p:cNvPr>
          <p:cNvSpPr txBox="1"/>
          <p:nvPr/>
        </p:nvSpPr>
        <p:spPr>
          <a:xfrm>
            <a:off x="715617" y="569843"/>
            <a:ext cx="10601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4: 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Leer 2 números; si son iguales que los multiplique, si el primero es mayor que el segundo que los reste y si no que los sume. (Pseudocódigo)</a:t>
            </a:r>
          </a:p>
        </p:txBody>
      </p:sp>
      <p:pic>
        <p:nvPicPr>
          <p:cNvPr id="1026" name="Picture 2" descr="Resultado de imagen para simbolo de multiplicacion png">
            <a:extLst>
              <a:ext uri="{FF2B5EF4-FFF2-40B4-BE49-F238E27FC236}">
                <a16:creationId xmlns="" xmlns:a16="http://schemas.microsoft.com/office/drawing/2014/main" id="{9DDF7BE0-DF91-4BCC-A5B9-E51DA94B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4767469"/>
            <a:ext cx="1533939" cy="1533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imbolo de resta png">
            <a:extLst>
              <a:ext uri="{FF2B5EF4-FFF2-40B4-BE49-F238E27FC236}">
                <a16:creationId xmlns="" xmlns:a16="http://schemas.microsoft.com/office/drawing/2014/main" id="{976F3460-FAE8-4AEA-BF95-E267BA67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5150327"/>
            <a:ext cx="1536443" cy="768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mbolo de suma png">
            <a:extLst>
              <a:ext uri="{FF2B5EF4-FFF2-40B4-BE49-F238E27FC236}">
                <a16:creationId xmlns="" xmlns:a16="http://schemas.microsoft.com/office/drawing/2014/main" id="{B5CED4D2-6836-409F-9C58-45B77C51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53" y="4661450"/>
            <a:ext cx="1882512" cy="1776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858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35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2022-05-23T19:47:36Z</dcterms:modified>
</cp:coreProperties>
</file>