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B321A0-F88D-4A4B-AEB5-963FC9C1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C7F96B6-452C-4228-BEE4-6064CC0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5053B58-44CC-4176-8C5D-86C2F279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0F1B67B-783C-41E5-BC73-B03EFA3B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8E60B15-02C9-41E0-9F25-3DE13C2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4867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73CECC-9B41-45DD-A864-EA8F094C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C7383F66-BF34-4A34-8EE1-E1E7A183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95641CD-C345-4606-80B4-291EA63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24CD16B-3811-4B86-A330-C441F178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A87EAF3-347D-49F1-BA3C-A4CEB594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509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3964838-D1A6-4C14-B71C-02941821C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4E2A8E5-FF88-4B63-B630-CF45166D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366B094-951D-4C95-A594-B0AF8ADC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FF883D0-255A-47D9-A8CA-A54E5345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989352B-3F76-4CE8-B0BD-D182F7F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0334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C8C15B-83E0-43BA-8E5F-A20A7EB5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494698E-D783-4E5C-905F-CD4D037E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E708F46-4BD4-4775-B4BE-EB47C0B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B0BA77B-60B3-48EF-A170-600CE30E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937A7C0-888F-4A49-9008-A20C609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2636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24F2D9-8BE6-48FF-A534-2C0997AE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8E9D2EB-381D-425C-BDD9-50187874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B32EDA-D5CC-4702-AB91-52A8796B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C62ADA7-5636-41C5-8720-7B88B114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8322719-C8B7-4D62-B85C-8C58F3F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2718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92DB81-5B13-4A12-AF49-AFC14C43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D8C74BB-43A7-4C16-B454-3344CAA3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5E72C54-C141-4438-A892-A3B33E24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6BA146CF-87DC-46FD-A350-F63ECF2F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1BC7C2D-3029-4DA9-8314-FBC2DE16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5E2399D-0246-4EF5-B8CE-FE48347A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7632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CE2825-DFA3-4F76-91B0-6F402EA5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4956AEA-8131-46C5-B354-B6D8F7BC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BF7B375-9337-4D8C-8641-85E0F790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CEBA4A10-ACF6-4DD5-9CE1-56745240D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BACCFEF6-5909-4F7B-940D-34A0894B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BD7297AD-4A40-4B33-8DEE-24858466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1EF2F77D-E96B-4981-9AE0-B2C9CD29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27821FC3-B289-44CA-A92B-5F7CD584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05754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FC223F-AFE8-49FA-B2EB-A382D297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92C79BE3-9548-4413-A5E9-B652C484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7CA47E5A-DCD2-416F-A14F-40EF8B25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6132183A-D9C2-4EBF-96DF-11D8AFB2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45399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EDA43F67-BFDF-49FA-9A85-77C01BB5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49389B45-D777-417B-9684-584C030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C42C826-7117-48FB-AAFD-7BD1CCE4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8509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42F3B9-41B5-4D4D-B7C3-A79AE9AC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745AAF4-D2E0-44DC-B547-7EBF8E76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162D740-FCD4-4039-A56A-D125A3B9B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4C9278C-669B-4CAF-910E-6F1D28BB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FE22EC4-BEB2-45E9-9C67-F9D12165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E289BD3-2EE1-440A-ADA5-D0294F98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25113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6C3D33-A43D-4A7B-8B12-EFD78220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7F02B277-0F50-4D46-BEB1-857A5AD36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CD77CD5-5163-4346-8BC4-DB143D5C9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AFBC730-40F5-44D3-A458-1AD77731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0194252-1066-4E21-B752-D7C03569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093B7CA-FCC1-471D-9FEC-20E80CAC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11444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2ACC06D-F57A-42FA-B2BE-09BF0E29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9898D73-8D54-4BF2-905F-AC56F043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7C3C708-2B98-4301-93EE-3C6C79978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9CE3EE2-83B8-497F-886F-F1AA92FD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EECFF00-67C5-49F0-959E-9675A55C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6618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2587233-2D2B-4178-A2D9-D7760BB71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F343375-EBAE-45D8-B203-7BDF462A4519}"/>
              </a:ext>
            </a:extLst>
          </p:cNvPr>
          <p:cNvSpPr txBox="1"/>
          <p:nvPr/>
        </p:nvSpPr>
        <p:spPr>
          <a:xfrm>
            <a:off x="715617" y="569843"/>
            <a:ext cx="10601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5: </a:t>
            </a:r>
          </a:p>
          <a:p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Leer tres números diferentes e imprimir el número mayor de los tres. (</a:t>
            </a:r>
            <a:r>
              <a:rPr lang="es-PE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</a:t>
            </a:r>
            <a:r>
              <a:rPr lang="es-PE" sz="3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N-S</a:t>
            </a:r>
            <a:r>
              <a:rPr lang="es-PE" sz="3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numero 1 png">
            <a:extLst>
              <a:ext uri="{FF2B5EF4-FFF2-40B4-BE49-F238E27FC236}">
                <a16:creationId xmlns:a16="http://schemas.microsoft.com/office/drawing/2014/main" xmlns="" id="{7986AF29-EE3A-40B5-B2DC-D4D444D4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791" y="4159287"/>
            <a:ext cx="1066091" cy="21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numero 2 png">
            <a:extLst>
              <a:ext uri="{FF2B5EF4-FFF2-40B4-BE49-F238E27FC236}">
                <a16:creationId xmlns:a16="http://schemas.microsoft.com/office/drawing/2014/main" xmlns="" id="{840FCEA8-1A7B-49F0-8E3A-733A9CCB1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1674" y="4159287"/>
            <a:ext cx="1584468" cy="211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numero 3 png">
            <a:extLst>
              <a:ext uri="{FF2B5EF4-FFF2-40B4-BE49-F238E27FC236}">
                <a16:creationId xmlns:a16="http://schemas.microsoft.com/office/drawing/2014/main" xmlns="" id="{6A659114-AFAB-4AE6-BAF2-CB81150EA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934" y="4191492"/>
            <a:ext cx="1526075" cy="214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dio marco 6">
            <a:extLst>
              <a:ext uri="{FF2B5EF4-FFF2-40B4-BE49-F238E27FC236}">
                <a16:creationId xmlns:a16="http://schemas.microsoft.com/office/drawing/2014/main" xmlns="" id="{93C32A0B-7CC3-4F7F-8768-22F5A4B83154}"/>
              </a:ext>
            </a:extLst>
          </p:cNvPr>
          <p:cNvSpPr/>
          <p:nvPr/>
        </p:nvSpPr>
        <p:spPr>
          <a:xfrm rot="19167135">
            <a:off x="2262318" y="4707602"/>
            <a:ext cx="1004265" cy="1035553"/>
          </a:xfrm>
          <a:prstGeom prst="half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1" name="Medio marco 10">
            <a:extLst>
              <a:ext uri="{FF2B5EF4-FFF2-40B4-BE49-F238E27FC236}">
                <a16:creationId xmlns:a16="http://schemas.microsoft.com/office/drawing/2014/main" xmlns="" id="{FEF49E53-419A-4422-BACA-045C24ABD314}"/>
              </a:ext>
            </a:extLst>
          </p:cNvPr>
          <p:cNvSpPr/>
          <p:nvPr/>
        </p:nvSpPr>
        <p:spPr>
          <a:xfrm rot="19167135">
            <a:off x="5248808" y="4757058"/>
            <a:ext cx="1004265" cy="1035553"/>
          </a:xfrm>
          <a:prstGeom prst="half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423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20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30</cp:revision>
  <dcterms:created xsi:type="dcterms:W3CDTF">2017-10-16T14:13:34Z</dcterms:created>
  <dcterms:modified xsi:type="dcterms:W3CDTF">2022-05-23T19:55:03Z</dcterms:modified>
</cp:coreProperties>
</file>