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01C2A4-0DB5-48DE-AD84-E713CD54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F0C86EA-41F3-4E43-AE27-E7D0E6C9EC0D}"/>
              </a:ext>
            </a:extLst>
          </p:cNvPr>
          <p:cNvSpPr txBox="1"/>
          <p:nvPr/>
        </p:nvSpPr>
        <p:spPr>
          <a:xfrm>
            <a:off x="715617" y="569843"/>
            <a:ext cx="106017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6: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frutería ofrece las manzanas con descuento según la siguiente tabla: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cuánto pagará una persona que compre manzanas en esa frutería. (Diagrama N-S)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54FB6C36-AC9C-4CD4-B6E7-19421B374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7777301"/>
              </p:ext>
            </p:extLst>
          </p:nvPr>
        </p:nvGraphicFramePr>
        <p:xfrm>
          <a:off x="3198192" y="2874054"/>
          <a:ext cx="523019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="" xmlns:a16="http://schemas.microsoft.com/office/drawing/2014/main" val="500918358"/>
                    </a:ext>
                  </a:extLst>
                </a:gridCol>
                <a:gridCol w="2173356">
                  <a:extLst>
                    <a:ext uri="{9D8B030D-6E8A-4147-A177-3AD203B41FA5}">
                      <a16:colId xmlns="" xmlns:a16="http://schemas.microsoft.com/office/drawing/2014/main" val="2424290682"/>
                    </a:ext>
                  </a:extLst>
                </a:gridCol>
              </a:tblGrid>
              <a:tr h="32188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Número de kilos comprados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</a:rPr>
                        <a:t>% Descuento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171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 –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01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2.01 – 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77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5.01 –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283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10.01 en adelante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4711267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manzana png">
            <a:extLst>
              <a:ext uri="{FF2B5EF4-FFF2-40B4-BE49-F238E27FC236}">
                <a16:creationId xmlns="" xmlns:a16="http://schemas.microsoft.com/office/drawing/2014/main" id="{83E80B0D-659B-4AB6-8FCF-B977890F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3123773"/>
            <a:ext cx="1855305" cy="1599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9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57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2022-05-23T19:48:18Z</dcterms:modified>
</cp:coreProperties>
</file>