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67" r:id="rId17"/>
    <p:sldId id="268" r:id="rId18"/>
    <p:sldId id="273" r:id="rId19"/>
    <p:sldId id="274" r:id="rId20"/>
    <p:sldId id="276" r:id="rId21"/>
    <p:sldId id="278" r:id="rId22"/>
    <p:sldId id="277" r:id="rId23"/>
    <p:sldId id="279" r:id="rId24"/>
    <p:sldId id="281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1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9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700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58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41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42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00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3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1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9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9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5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8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6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5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juanmarcosu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SAREL</a:t>
            </a:r>
            <a:endParaRPr lang="es-G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GT" dirty="0" smtClean="0"/>
          </a:p>
          <a:p>
            <a:r>
              <a:rPr lang="es-GT" dirty="0" smtClean="0"/>
              <a:t>Por: </a:t>
            </a:r>
            <a:endParaRPr lang="es-GT" dirty="0"/>
          </a:p>
          <a:p>
            <a:r>
              <a:rPr lang="es-GT" dirty="0" smtClean="0"/>
              <a:t>Juan Marcos Chacón Aguilar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487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Resultados de Laboratorio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sz="2400" dirty="0" smtClean="0"/>
              <a:t>Para organizar de mejor manera los resultados de Laboratorio se asocian al un expediente de laboratorio para paciente</a:t>
            </a:r>
          </a:p>
          <a:p>
            <a:endParaRPr lang="es-GT" sz="2400" dirty="0" smtClean="0"/>
          </a:p>
          <a:p>
            <a:r>
              <a:rPr lang="es-GT" sz="2400" dirty="0" smtClean="0"/>
              <a:t>Para Crear, Consultar, o imprimir resultados de laboratorio, es necesario buscar primero el expediente de laboratorio del paciente a quien corresponde el Laboratorio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4686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257200"/>
            <a:ext cx="6589199" cy="1280890"/>
          </a:xfrm>
        </p:spPr>
        <p:txBody>
          <a:bodyPr/>
          <a:lstStyle/>
          <a:p>
            <a:r>
              <a:rPr lang="es-GT" dirty="0" smtClean="0"/>
              <a:t>Buscar Paciente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757" y="1086425"/>
            <a:ext cx="6979643" cy="2713679"/>
          </a:xfrm>
        </p:spPr>
        <p:txBody>
          <a:bodyPr/>
          <a:lstStyle/>
          <a:p>
            <a:r>
              <a:rPr lang="es-GT" dirty="0" smtClean="0"/>
              <a:t>En el menú superior, hacer clic en “Buscar Paciente”</a:t>
            </a:r>
          </a:p>
          <a:p>
            <a:r>
              <a:rPr lang="es-GT" dirty="0" smtClean="0"/>
              <a:t>Ingresar datos conocidos paciente, clic en buscar</a:t>
            </a:r>
          </a:p>
          <a:p>
            <a:pPr lvl="1"/>
            <a:r>
              <a:rPr lang="es-GT" dirty="0" smtClean="0"/>
              <a:t>(Numero de registro, puede ser carnet, o código empleado)</a:t>
            </a:r>
          </a:p>
          <a:p>
            <a:r>
              <a:rPr lang="es-GT" dirty="0" smtClean="0"/>
              <a:t>Para ver el expediente de laboratorio del paciente hacer clic en “Consultar”</a:t>
            </a:r>
          </a:p>
          <a:p>
            <a:endParaRPr lang="es-G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9" b="5627"/>
          <a:stretch/>
        </p:blipFill>
        <p:spPr>
          <a:xfrm>
            <a:off x="1945201" y="3056888"/>
            <a:ext cx="5615639" cy="3544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5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Expediente de Laboratorio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904" y="1527958"/>
            <a:ext cx="7477496" cy="3777622"/>
          </a:xfrm>
        </p:spPr>
        <p:txBody>
          <a:bodyPr/>
          <a:lstStyle/>
          <a:p>
            <a:r>
              <a:rPr lang="es-GT" dirty="0" smtClean="0"/>
              <a:t>Luego de encontrar al paciente y hacer clic en “Consultar” el sistema muestra el expediente de laboratorio del paciente</a:t>
            </a:r>
          </a:p>
          <a:p>
            <a:r>
              <a:rPr lang="es-GT" dirty="0" smtClean="0"/>
              <a:t>En esta sección aparece todo el historial de laboratorio del paciente así como un resumen de su información.</a:t>
            </a:r>
            <a:endParaRPr lang="es-G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3" b="10745"/>
          <a:stretch/>
        </p:blipFill>
        <p:spPr>
          <a:xfrm>
            <a:off x="1793174" y="2979086"/>
            <a:ext cx="6092041" cy="3599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9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3" y="386603"/>
            <a:ext cx="7198799" cy="1280890"/>
          </a:xfrm>
        </p:spPr>
        <p:txBody>
          <a:bodyPr/>
          <a:lstStyle/>
          <a:p>
            <a:r>
              <a:rPr lang="es-GT" dirty="0" smtClean="0"/>
              <a:t>Agregar Resultado Laboratorio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396" y="1399925"/>
            <a:ext cx="7798130" cy="3777622"/>
          </a:xfrm>
        </p:spPr>
        <p:txBody>
          <a:bodyPr/>
          <a:lstStyle/>
          <a:p>
            <a:r>
              <a:rPr lang="es-GT" dirty="0" smtClean="0"/>
              <a:t>Esta función esta disponible solo para el equipo de laboratorio</a:t>
            </a:r>
          </a:p>
          <a:p>
            <a:r>
              <a:rPr lang="es-GT" dirty="0" smtClean="0"/>
              <a:t>Centramos nuestra atención en la sección donde aparece el botón “Agregar Nuevo” </a:t>
            </a:r>
          </a:p>
          <a:p>
            <a:r>
              <a:rPr lang="es-GT" dirty="0"/>
              <a:t>A</a:t>
            </a:r>
            <a:r>
              <a:rPr lang="es-GT" dirty="0" smtClean="0"/>
              <a:t> su lado un menú desplegable, allí seleccionar el tipo de resultado que se desea agregar, y hacemos clic en el botón “Agregar Nuevo”</a:t>
            </a:r>
            <a:endParaRPr lang="es-G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t="28224" r="1429" b="25666"/>
          <a:stretch/>
        </p:blipFill>
        <p:spPr>
          <a:xfrm>
            <a:off x="900547" y="3744552"/>
            <a:ext cx="7445828" cy="262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6127668" y="3288736"/>
            <a:ext cx="178129" cy="23876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244099"/>
            <a:ext cx="6589199" cy="1280890"/>
          </a:xfrm>
        </p:spPr>
        <p:txBody>
          <a:bodyPr/>
          <a:lstStyle/>
          <a:p>
            <a:r>
              <a:rPr lang="es-GT" dirty="0" smtClean="0"/>
              <a:t>Agregar Acido Úrico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037" y="993569"/>
            <a:ext cx="7667501" cy="3777622"/>
          </a:xfrm>
        </p:spPr>
        <p:txBody>
          <a:bodyPr/>
          <a:lstStyle/>
          <a:p>
            <a:r>
              <a:rPr lang="es-GT" dirty="0" smtClean="0"/>
              <a:t>Esta función esta disponible solo para el equipo de laboratorio</a:t>
            </a:r>
          </a:p>
          <a:p>
            <a:r>
              <a:rPr lang="es-GT" dirty="0" smtClean="0"/>
              <a:t>En este ejemplo ingresaremos el resultado de laboratorio para una prueba de Acido Úrico</a:t>
            </a:r>
          </a:p>
          <a:p>
            <a:r>
              <a:rPr lang="es-GT" dirty="0" smtClean="0"/>
              <a:t>Se ingresan los parámetros del Examen, y se hace clic en Crear</a:t>
            </a:r>
          </a:p>
          <a:p>
            <a:r>
              <a:rPr lang="es-GT" dirty="0" smtClean="0"/>
              <a:t>Para cancelar hacer clic en “Regresar Expediente”</a:t>
            </a:r>
            <a:endParaRPr lang="es-G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2" b="7822"/>
          <a:stretch/>
        </p:blipFill>
        <p:spPr>
          <a:xfrm>
            <a:off x="1615044" y="3031456"/>
            <a:ext cx="6472052" cy="3647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5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Luego de Crear…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037" y="1615044"/>
            <a:ext cx="7204364" cy="4296178"/>
          </a:xfrm>
        </p:spPr>
        <p:txBody>
          <a:bodyPr/>
          <a:lstStyle/>
          <a:p>
            <a:r>
              <a:rPr lang="es-GT" dirty="0" smtClean="0"/>
              <a:t>El sistema mostrará el expediente del paciente y ya podrá visualizarse el resultado recién creado</a:t>
            </a:r>
          </a:p>
          <a:p>
            <a:endParaRPr lang="es-G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2" r="8052" b="6511"/>
          <a:stretch/>
        </p:blipFill>
        <p:spPr>
          <a:xfrm>
            <a:off x="1650670" y="2548010"/>
            <a:ext cx="6092041" cy="3829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6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784" y="335742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s-GT" dirty="0" smtClean="0"/>
              <a:t>¿Expediente de laboratorio no encontrado? Crear Paciente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777" y="1558729"/>
            <a:ext cx="7560623" cy="3777622"/>
          </a:xfrm>
        </p:spPr>
        <p:txBody>
          <a:bodyPr/>
          <a:lstStyle/>
          <a:p>
            <a:r>
              <a:rPr lang="es-GT" dirty="0" smtClean="0"/>
              <a:t>En el caso de querer registrar un expediente de laboratorio, y el usuario no aparece registrado se puede crear</a:t>
            </a:r>
          </a:p>
          <a:p>
            <a:r>
              <a:rPr lang="es-GT" dirty="0" smtClean="0"/>
              <a:t>En la pantalla de búsqueda, hacer clic en  “Crear Expediente”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t="28916" r="2759" b="28313"/>
          <a:stretch/>
        </p:blipFill>
        <p:spPr>
          <a:xfrm>
            <a:off x="356260" y="2955425"/>
            <a:ext cx="8787740" cy="293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7374577" y="2612571"/>
            <a:ext cx="273132" cy="2518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288" y="248073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s-GT" dirty="0"/>
              <a:t>¿Expediente de laboratorio no encontrado? Crear Paciente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91" y="1374584"/>
            <a:ext cx="7560623" cy="3777622"/>
          </a:xfrm>
        </p:spPr>
        <p:txBody>
          <a:bodyPr/>
          <a:lstStyle/>
          <a:p>
            <a:r>
              <a:rPr lang="es-GT" dirty="0" smtClean="0"/>
              <a:t>Esta función esta disponible solo para el equipo de laboratorio</a:t>
            </a:r>
          </a:p>
          <a:p>
            <a:r>
              <a:rPr lang="es-GT" dirty="0" smtClean="0"/>
              <a:t>Ingresar información solicitada, clic en Crear</a:t>
            </a:r>
            <a:endParaRPr lang="es-G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1" r="1635" b="2536"/>
          <a:stretch/>
        </p:blipFill>
        <p:spPr>
          <a:xfrm>
            <a:off x="1692261" y="2541320"/>
            <a:ext cx="6446081" cy="3978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53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Modificar Expediente de Laboratorio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Adicionalmente, en caso de querer modificar un expediente de laboratorio creado en el sistema.</a:t>
            </a:r>
          </a:p>
          <a:p>
            <a:r>
              <a:rPr lang="es-GT" dirty="0" smtClean="0"/>
              <a:t>Los usuarios “Administrador” pueden realizar esta acción.</a:t>
            </a:r>
          </a:p>
          <a:p>
            <a:endParaRPr lang="es-G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t="28224" r="1429" b="25666"/>
          <a:stretch/>
        </p:blipFill>
        <p:spPr>
          <a:xfrm>
            <a:off x="1183575" y="3708925"/>
            <a:ext cx="7445828" cy="262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6638306" y="3277590"/>
            <a:ext cx="736270" cy="20663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009" y="527403"/>
            <a:ext cx="7121236" cy="1280890"/>
          </a:xfrm>
        </p:spPr>
        <p:txBody>
          <a:bodyPr/>
          <a:lstStyle/>
          <a:p>
            <a:r>
              <a:rPr lang="es-GT" dirty="0" smtClean="0"/>
              <a:t>Consultar Resultado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8" y="1333280"/>
            <a:ext cx="8467107" cy="3777622"/>
          </a:xfrm>
        </p:spPr>
        <p:txBody>
          <a:bodyPr/>
          <a:lstStyle/>
          <a:p>
            <a:r>
              <a:rPr lang="es-GT" dirty="0" smtClean="0"/>
              <a:t>1. Buscar Paciente</a:t>
            </a:r>
          </a:p>
          <a:p>
            <a:r>
              <a:rPr lang="es-GT" dirty="0" smtClean="0"/>
              <a:t>2. Clic en “Consultar” para ver expediente de laboratorio del paciente</a:t>
            </a:r>
          </a:p>
          <a:p>
            <a:r>
              <a:rPr lang="es-GT" dirty="0" smtClean="0"/>
              <a:t>3. Al encontrar el resultado que desea verse, hacer clic en consultar</a:t>
            </a:r>
          </a:p>
          <a:p>
            <a:r>
              <a:rPr lang="es-GT" dirty="0" smtClean="0"/>
              <a:t>4. Se muestra el Laboratorio, nada puede cambiarse</a:t>
            </a:r>
            <a:endParaRPr lang="es-G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" t="10349" r="909" b="7073"/>
          <a:stretch/>
        </p:blipFill>
        <p:spPr>
          <a:xfrm>
            <a:off x="1720746" y="3043825"/>
            <a:ext cx="5951890" cy="3467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87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¿Qué es SAREL?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3200" dirty="0" smtClean="0">
                <a:solidFill>
                  <a:srgbClr val="FF0000"/>
                </a:solidFill>
              </a:rPr>
              <a:t>S</a:t>
            </a:r>
            <a:r>
              <a:rPr lang="es-GT" sz="3200" dirty="0" smtClean="0"/>
              <a:t>istema de </a:t>
            </a:r>
            <a:r>
              <a:rPr lang="es-GT" sz="3200" dirty="0" smtClean="0">
                <a:solidFill>
                  <a:srgbClr val="FF0000"/>
                </a:solidFill>
              </a:rPr>
              <a:t>A</a:t>
            </a:r>
            <a:r>
              <a:rPr lang="es-GT" sz="3200" dirty="0" smtClean="0"/>
              <a:t>dministración de </a:t>
            </a:r>
            <a:r>
              <a:rPr lang="es-GT" sz="3200" dirty="0" smtClean="0">
                <a:solidFill>
                  <a:srgbClr val="FF0000"/>
                </a:solidFill>
              </a:rPr>
              <a:t>Re</a:t>
            </a:r>
            <a:r>
              <a:rPr lang="es-GT" sz="3200" dirty="0" smtClean="0"/>
              <a:t>sultados de </a:t>
            </a:r>
            <a:r>
              <a:rPr lang="es-GT" sz="3200" dirty="0" smtClean="0">
                <a:solidFill>
                  <a:srgbClr val="FF0000"/>
                </a:solidFill>
              </a:rPr>
              <a:t>L</a:t>
            </a:r>
            <a:r>
              <a:rPr lang="es-GT" sz="3200" dirty="0" smtClean="0"/>
              <a:t>aboratorio</a:t>
            </a:r>
          </a:p>
          <a:p>
            <a:endParaRPr lang="es-GT" sz="2800" dirty="0" smtClean="0"/>
          </a:p>
          <a:p>
            <a:r>
              <a:rPr lang="es-GT" sz="2800" dirty="0" smtClean="0"/>
              <a:t>Creado específicamente para La Unidad de Salud USAC.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4116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009" y="527403"/>
            <a:ext cx="7121236" cy="1280890"/>
          </a:xfrm>
        </p:spPr>
        <p:txBody>
          <a:bodyPr/>
          <a:lstStyle/>
          <a:p>
            <a:r>
              <a:rPr lang="es-GT" dirty="0" smtClean="0"/>
              <a:t>Imprimir Resultado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8" y="1333280"/>
            <a:ext cx="8467107" cy="3777622"/>
          </a:xfrm>
        </p:spPr>
        <p:txBody>
          <a:bodyPr/>
          <a:lstStyle/>
          <a:p>
            <a:r>
              <a:rPr lang="es-GT" dirty="0" smtClean="0"/>
              <a:t>1. Buscar Paciente</a:t>
            </a:r>
          </a:p>
          <a:p>
            <a:r>
              <a:rPr lang="es-GT" dirty="0" smtClean="0"/>
              <a:t>2. Clic en “Consultar” para ver expediente de laboratorio del paciente</a:t>
            </a:r>
          </a:p>
          <a:p>
            <a:r>
              <a:rPr lang="es-GT" dirty="0" smtClean="0"/>
              <a:t>3. Al encontrar el resultado que desea verse, hacer clic en imprimir</a:t>
            </a:r>
          </a:p>
          <a:p>
            <a:endParaRPr lang="es-G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731" t="10502" r="20491" b="36232"/>
          <a:stretch/>
        </p:blipFill>
        <p:spPr>
          <a:xfrm>
            <a:off x="1662545" y="2876696"/>
            <a:ext cx="6068292" cy="3040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2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009" y="527403"/>
            <a:ext cx="7121236" cy="1280890"/>
          </a:xfrm>
        </p:spPr>
        <p:txBody>
          <a:bodyPr/>
          <a:lstStyle/>
          <a:p>
            <a:r>
              <a:rPr lang="es-GT" dirty="0" smtClean="0"/>
              <a:t>Editar Resultado </a:t>
            </a:r>
            <a:r>
              <a:rPr lang="es-GT" sz="2400" dirty="0" smtClean="0"/>
              <a:t>(personal laboratorio)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8" y="1333280"/>
            <a:ext cx="8467107" cy="3777622"/>
          </a:xfrm>
        </p:spPr>
        <p:txBody>
          <a:bodyPr/>
          <a:lstStyle/>
          <a:p>
            <a:r>
              <a:rPr lang="es-GT" dirty="0" smtClean="0"/>
              <a:t>1. Buscar Paciente</a:t>
            </a:r>
          </a:p>
          <a:p>
            <a:r>
              <a:rPr lang="es-GT" dirty="0" smtClean="0"/>
              <a:t>2. Clic en “Consultar” para ver expediente de laboratorio del paciente</a:t>
            </a:r>
          </a:p>
          <a:p>
            <a:r>
              <a:rPr lang="es-GT" dirty="0" smtClean="0"/>
              <a:t>3. Al encontrar el resultado que desea verse, hacer clic en editar</a:t>
            </a:r>
          </a:p>
          <a:p>
            <a:r>
              <a:rPr lang="es-GT" dirty="0" smtClean="0"/>
              <a:t>4. Se muestra el Laboratorio, al finalizar cambios, clic en Actualizar</a:t>
            </a:r>
            <a:endParaRPr lang="es-G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" t="10349" r="909" b="7073"/>
          <a:stretch/>
        </p:blipFill>
        <p:spPr>
          <a:xfrm>
            <a:off x="1720746" y="3043825"/>
            <a:ext cx="5951890" cy="3467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9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009" y="527403"/>
            <a:ext cx="7121236" cy="1280890"/>
          </a:xfrm>
        </p:spPr>
        <p:txBody>
          <a:bodyPr/>
          <a:lstStyle/>
          <a:p>
            <a:r>
              <a:rPr lang="es-GT" dirty="0" smtClean="0"/>
              <a:t>Imprimir Resultado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8" y="1333280"/>
            <a:ext cx="8467107" cy="3777622"/>
          </a:xfrm>
        </p:spPr>
        <p:txBody>
          <a:bodyPr/>
          <a:lstStyle/>
          <a:p>
            <a:r>
              <a:rPr lang="es-GT" dirty="0" smtClean="0"/>
              <a:t>1. Buscar Paciente</a:t>
            </a:r>
          </a:p>
          <a:p>
            <a:r>
              <a:rPr lang="es-GT" dirty="0" smtClean="0"/>
              <a:t>2. Clic en “Consultar” para ver expediente de laboratorio del paciente</a:t>
            </a:r>
          </a:p>
          <a:p>
            <a:r>
              <a:rPr lang="es-GT" dirty="0" smtClean="0"/>
              <a:t>3. Al encontrar el resultado que desea verse, hacer clic en imprimir</a:t>
            </a:r>
          </a:p>
          <a:p>
            <a:endParaRPr lang="es-G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731" t="10502" r="20491" b="36232"/>
          <a:stretch/>
        </p:blipFill>
        <p:spPr>
          <a:xfrm>
            <a:off x="1662545" y="2876696"/>
            <a:ext cx="6068292" cy="3040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85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009" y="527403"/>
            <a:ext cx="7121236" cy="1280890"/>
          </a:xfrm>
        </p:spPr>
        <p:txBody>
          <a:bodyPr/>
          <a:lstStyle/>
          <a:p>
            <a:r>
              <a:rPr lang="es-GT" dirty="0" smtClean="0"/>
              <a:t>Eliminar Resultado </a:t>
            </a:r>
            <a:r>
              <a:rPr lang="es-GT" sz="1800" dirty="0" smtClean="0"/>
              <a:t>(personal de laboratorio)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8" y="1333280"/>
            <a:ext cx="8467107" cy="3777622"/>
          </a:xfrm>
        </p:spPr>
        <p:txBody>
          <a:bodyPr/>
          <a:lstStyle/>
          <a:p>
            <a:r>
              <a:rPr lang="es-GT" dirty="0" smtClean="0"/>
              <a:t>1. Buscar Paciente</a:t>
            </a:r>
          </a:p>
          <a:p>
            <a:r>
              <a:rPr lang="es-GT" dirty="0" smtClean="0"/>
              <a:t>2. Clic en “Consultar” para ver expediente de laboratorio del paciente</a:t>
            </a:r>
          </a:p>
          <a:p>
            <a:r>
              <a:rPr lang="es-GT" dirty="0" smtClean="0"/>
              <a:t>3. Al encontrar el resultado que desea verse, hacer clic en Eliminar</a:t>
            </a:r>
          </a:p>
          <a:p>
            <a:r>
              <a:rPr lang="es-GT" dirty="0" smtClean="0"/>
              <a:t>4. El sistema regresa al expediente del paciente y muestra mensaje de confirmación de eliminación</a:t>
            </a:r>
          </a:p>
          <a:p>
            <a:endParaRPr lang="es-G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7" b="9406"/>
          <a:stretch/>
        </p:blipFill>
        <p:spPr>
          <a:xfrm>
            <a:off x="2113808" y="3396299"/>
            <a:ext cx="5167688" cy="3170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167" y="178424"/>
            <a:ext cx="6589199" cy="1280890"/>
          </a:xfrm>
        </p:spPr>
        <p:txBody>
          <a:bodyPr/>
          <a:lstStyle/>
          <a:p>
            <a:r>
              <a:rPr lang="es-GT" dirty="0" smtClean="0"/>
              <a:t>Cerrar Sesión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83" y="1107052"/>
            <a:ext cx="6845969" cy="3777622"/>
          </a:xfrm>
        </p:spPr>
        <p:txBody>
          <a:bodyPr>
            <a:normAutofit/>
          </a:bodyPr>
          <a:lstStyle/>
          <a:p>
            <a:r>
              <a:rPr lang="es-GT" sz="2000" dirty="0" smtClean="0"/>
              <a:t>El sistema le identifica por medio de su sesión </a:t>
            </a:r>
          </a:p>
          <a:p>
            <a:r>
              <a:rPr lang="es-GT" sz="2000" dirty="0" smtClean="0"/>
              <a:t>En su menú superior hacer clic en “Cerrar Sesión”</a:t>
            </a:r>
            <a:endParaRPr lang="es-GT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0331" r="1704" b="63430"/>
          <a:stretch/>
        </p:blipFill>
        <p:spPr>
          <a:xfrm>
            <a:off x="1106905" y="2141621"/>
            <a:ext cx="7315200" cy="1445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H="1">
            <a:off x="6063916" y="1882795"/>
            <a:ext cx="132348" cy="8542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22088" r="12548" b="40368"/>
          <a:stretch/>
        </p:blipFill>
        <p:spPr>
          <a:xfrm>
            <a:off x="1347536" y="3905133"/>
            <a:ext cx="6839953" cy="247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346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 todo…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800" dirty="0" smtClean="0"/>
              <a:t>Para dudas, consultas, o funciones no mencionadas</a:t>
            </a:r>
          </a:p>
          <a:p>
            <a:endParaRPr lang="es-GT" sz="2800" dirty="0" smtClean="0"/>
          </a:p>
          <a:p>
            <a:r>
              <a:rPr lang="es-GT" sz="2800" dirty="0" smtClean="0">
                <a:hlinkClick r:id="rId2"/>
              </a:rPr>
              <a:t>juanmarcosu@gmail.com</a:t>
            </a:r>
            <a:endParaRPr lang="es-GT" sz="2800" dirty="0" smtClean="0"/>
          </a:p>
          <a:p>
            <a:endParaRPr lang="es-GT" sz="2800" dirty="0" smtClean="0"/>
          </a:p>
          <a:p>
            <a:r>
              <a:rPr lang="es-GT" sz="2800" dirty="0" smtClean="0"/>
              <a:t>Desarrolla: Juan Marcos Chacón</a:t>
            </a:r>
          </a:p>
        </p:txBody>
      </p:sp>
    </p:spTree>
    <p:extLst>
      <p:ext uri="{BB962C8B-B14F-4D97-AF65-F5344CB8AC3E}">
        <p14:creationId xmlns:p14="http://schemas.microsoft.com/office/powerpoint/2010/main" val="30579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¿Cual es el objetivo de SAREL?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sz="2800" dirty="0" smtClean="0"/>
              <a:t>Mejorar la gestión de resultados de Laboratorio</a:t>
            </a:r>
          </a:p>
          <a:p>
            <a:pPr lvl="1"/>
            <a:r>
              <a:rPr lang="es-GT" sz="2000" dirty="0" smtClean="0"/>
              <a:t>Histórico de Información</a:t>
            </a:r>
          </a:p>
          <a:p>
            <a:pPr lvl="1"/>
            <a:r>
              <a:rPr lang="es-GT" sz="2000" dirty="0" smtClean="0"/>
              <a:t>Socialización de la información</a:t>
            </a:r>
          </a:p>
          <a:p>
            <a:pPr lvl="1"/>
            <a:r>
              <a:rPr lang="es-GT" sz="2000" dirty="0" smtClean="0"/>
              <a:t>Acceso Remoto</a:t>
            </a:r>
            <a:endParaRPr lang="es-GT" sz="2000" dirty="0"/>
          </a:p>
        </p:txBody>
      </p:sp>
    </p:spTree>
    <p:extLst>
      <p:ext uri="{BB962C8B-B14F-4D97-AF65-F5344CB8AC3E}">
        <p14:creationId xmlns:p14="http://schemas.microsoft.com/office/powerpoint/2010/main" val="22960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¿Quien utiliza SAREL?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sz="2800" dirty="0" smtClean="0"/>
              <a:t>Personal de la unidad de Salud que utiliza los resultados de Laboratorio</a:t>
            </a:r>
          </a:p>
          <a:p>
            <a:pPr lvl="1"/>
            <a:r>
              <a:rPr lang="es-GT" sz="2000" dirty="0" smtClean="0"/>
              <a:t>Personal de Laboratorio</a:t>
            </a:r>
          </a:p>
          <a:p>
            <a:pPr lvl="1"/>
            <a:r>
              <a:rPr lang="es-GT" sz="2000" dirty="0" smtClean="0"/>
              <a:t>Médicos</a:t>
            </a:r>
          </a:p>
          <a:p>
            <a:pPr lvl="1"/>
            <a:r>
              <a:rPr lang="es-GT" sz="2000" dirty="0" smtClean="0"/>
              <a:t>Orientadores (VIH)</a:t>
            </a:r>
          </a:p>
          <a:p>
            <a:r>
              <a:rPr lang="es-GT" sz="2800" dirty="0" smtClean="0"/>
              <a:t>Personal Externo con Respectiva Autorización</a:t>
            </a:r>
          </a:p>
        </p:txBody>
      </p:sp>
    </p:spTree>
    <p:extLst>
      <p:ext uri="{BB962C8B-B14F-4D97-AF65-F5344CB8AC3E}">
        <p14:creationId xmlns:p14="http://schemas.microsoft.com/office/powerpoint/2010/main" val="28565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¿Quien utiliza SAREL?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800" dirty="0" smtClean="0"/>
              <a:t>Tipos de Usuarios de Acuerdo a las funciones que realizan:</a:t>
            </a:r>
          </a:p>
          <a:p>
            <a:pPr lvl="1"/>
            <a:r>
              <a:rPr lang="es-GT" sz="2000" dirty="0" smtClean="0"/>
              <a:t>Personas que crean resultados de Laboratorio</a:t>
            </a:r>
          </a:p>
          <a:p>
            <a:pPr lvl="1"/>
            <a:r>
              <a:rPr lang="es-GT" sz="2000" dirty="0" smtClean="0"/>
              <a:t>Personas que Consultan los Resultados</a:t>
            </a:r>
          </a:p>
          <a:p>
            <a:pPr lvl="1"/>
            <a:r>
              <a:rPr lang="es-GT" sz="2000" dirty="0" smtClean="0"/>
              <a:t>Administrador del Sistema</a:t>
            </a:r>
            <a:endParaRPr lang="es-GT" sz="2000" dirty="0"/>
          </a:p>
        </p:txBody>
      </p:sp>
    </p:spTree>
    <p:extLst>
      <p:ext uri="{BB962C8B-B14F-4D97-AF65-F5344CB8AC3E}">
        <p14:creationId xmlns:p14="http://schemas.microsoft.com/office/powerpoint/2010/main" val="250672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Acceso al Sistema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Ingresar dirección pagina (o bien </a:t>
            </a:r>
            <a:r>
              <a:rPr lang="es-GT" dirty="0" err="1" smtClean="0"/>
              <a:t>ip</a:t>
            </a:r>
            <a:r>
              <a:rPr lang="es-GT" dirty="0" smtClean="0"/>
              <a:t>) del servidor de salud, al final agregar “</a:t>
            </a:r>
            <a:r>
              <a:rPr lang="es-GT" dirty="0" err="1" smtClean="0"/>
              <a:t>sarel</a:t>
            </a:r>
            <a:r>
              <a:rPr lang="es-GT" dirty="0" smtClean="0"/>
              <a:t>/”</a:t>
            </a:r>
          </a:p>
          <a:p>
            <a:r>
              <a:rPr lang="es-GT" dirty="0" smtClean="0"/>
              <a:t>SAREL Mostrará su pagina de Bienvenida</a:t>
            </a:r>
          </a:p>
          <a:p>
            <a:endParaRPr lang="es-G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b="40159"/>
          <a:stretch/>
        </p:blipFill>
        <p:spPr>
          <a:xfrm>
            <a:off x="1535551" y="3543727"/>
            <a:ext cx="6808844" cy="2795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58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Ingreso a SAREL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807496"/>
            <a:ext cx="6591985" cy="3777622"/>
          </a:xfrm>
        </p:spPr>
        <p:txBody>
          <a:bodyPr/>
          <a:lstStyle/>
          <a:p>
            <a:r>
              <a:rPr lang="es-GT" dirty="0" smtClean="0"/>
              <a:t>En la página principal de SAREL hacer clic en “Iniciar Sesión”</a:t>
            </a:r>
          </a:p>
          <a:p>
            <a:r>
              <a:rPr lang="es-GT" dirty="0" smtClean="0"/>
              <a:t>Ingresar Usuario y Contraseña</a:t>
            </a:r>
          </a:p>
          <a:p>
            <a:r>
              <a:rPr lang="es-GT" dirty="0" smtClean="0"/>
              <a:t>Clic “Inicio de Sesión”</a:t>
            </a:r>
          </a:p>
          <a:p>
            <a:endParaRPr lang="es-G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" b="40004"/>
          <a:stretch/>
        </p:blipFill>
        <p:spPr>
          <a:xfrm>
            <a:off x="1485619" y="3541928"/>
            <a:ext cx="7048781" cy="2906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5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Pantalla Inicio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679369"/>
            <a:ext cx="6591985" cy="3777622"/>
          </a:xfrm>
        </p:spPr>
        <p:txBody>
          <a:bodyPr>
            <a:normAutofit/>
          </a:bodyPr>
          <a:lstStyle/>
          <a:p>
            <a:r>
              <a:rPr lang="es-GT" dirty="0" smtClean="0"/>
              <a:t>Similar a la pantalla de Acceso pero muestra los menús de funciones de acuerdo a su acceso, y nuestro nombre de usuario</a:t>
            </a:r>
          </a:p>
          <a:p>
            <a:endParaRPr lang="es-GT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" b="38515"/>
          <a:stretch/>
        </p:blipFill>
        <p:spPr>
          <a:xfrm>
            <a:off x="1290452" y="2926643"/>
            <a:ext cx="7243948" cy="3402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7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Nuevos Usuarios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99211"/>
            <a:ext cx="6591985" cy="3777622"/>
          </a:xfrm>
        </p:spPr>
        <p:txBody>
          <a:bodyPr/>
          <a:lstStyle/>
          <a:p>
            <a:r>
              <a:rPr lang="es-GT" dirty="0" smtClean="0"/>
              <a:t>Esta función esta disponible solo para los usuarios “administradores”</a:t>
            </a:r>
          </a:p>
          <a:p>
            <a:endParaRPr lang="es-G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11874" r="15714" b="17685"/>
          <a:stretch/>
        </p:blipFill>
        <p:spPr>
          <a:xfrm>
            <a:off x="1645532" y="2365918"/>
            <a:ext cx="6726572" cy="4260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0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</TotalTime>
  <Words>823</Words>
  <Application>Microsoft Office PowerPoint</Application>
  <PresentationFormat>On-screen Show (4:3)</PresentationFormat>
  <Paragraphs>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SAREL</vt:lpstr>
      <vt:lpstr>¿Qué es SAREL?</vt:lpstr>
      <vt:lpstr>¿Cual es el objetivo de SAREL?</vt:lpstr>
      <vt:lpstr>¿Quien utiliza SAREL?</vt:lpstr>
      <vt:lpstr>¿Quien utiliza SAREL?</vt:lpstr>
      <vt:lpstr>Acceso al Sistema</vt:lpstr>
      <vt:lpstr>Ingreso a SAREL</vt:lpstr>
      <vt:lpstr>Pantalla Inicio</vt:lpstr>
      <vt:lpstr>Nuevos Usuarios</vt:lpstr>
      <vt:lpstr>Resultados de Laboratorio</vt:lpstr>
      <vt:lpstr>Buscar Paciente</vt:lpstr>
      <vt:lpstr>Expediente de Laboratorio</vt:lpstr>
      <vt:lpstr>Agregar Resultado Laboratorio</vt:lpstr>
      <vt:lpstr>Agregar Acido Úrico</vt:lpstr>
      <vt:lpstr>Luego de Crear…</vt:lpstr>
      <vt:lpstr>¿Expediente de laboratorio no encontrado? Crear Paciente</vt:lpstr>
      <vt:lpstr>¿Expediente de laboratorio no encontrado? Crear Paciente</vt:lpstr>
      <vt:lpstr>Modificar Expediente de Laboratorio</vt:lpstr>
      <vt:lpstr>Consultar Resultado</vt:lpstr>
      <vt:lpstr>Imprimir Resultado</vt:lpstr>
      <vt:lpstr>Editar Resultado (personal laboratorio)</vt:lpstr>
      <vt:lpstr>Imprimir Resultado</vt:lpstr>
      <vt:lpstr>Eliminar Resultado (personal de laboratorio)</vt:lpstr>
      <vt:lpstr>Cerrar Sesión</vt:lpstr>
      <vt:lpstr>Es todo…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SAREL</dc:title>
  <dc:creator>JuanMarcos</dc:creator>
  <cp:lastModifiedBy>JuanMarcos</cp:lastModifiedBy>
  <cp:revision>43</cp:revision>
  <dcterms:created xsi:type="dcterms:W3CDTF">2016-09-09T11:18:09Z</dcterms:created>
  <dcterms:modified xsi:type="dcterms:W3CDTF">2016-09-09T13:46:25Z</dcterms:modified>
</cp:coreProperties>
</file>